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3" r:id="rId3"/>
    <p:sldId id="261" r:id="rId4"/>
    <p:sldId id="265" r:id="rId5"/>
    <p:sldId id="266" r:id="rId6"/>
    <p:sldId id="264" r:id="rId7"/>
    <p:sldId id="257" r:id="rId8"/>
    <p:sldId id="270" r:id="rId9"/>
    <p:sldId id="269" r:id="rId10"/>
    <p:sldId id="268" r:id="rId11"/>
    <p:sldId id="267" r:id="rId12"/>
    <p:sldId id="25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68" d="100"/>
          <a:sy n="68" d="100"/>
        </p:scale>
        <p:origin x="90" y="21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IE"/>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IE"/>
          </a:p>
        </p:txBody>
      </p:sp>
      <p:sp>
        <p:nvSpPr>
          <p:cNvPr id="4" name="Date Placeholder 3"/>
          <p:cNvSpPr>
            <a:spLocks noGrp="1"/>
          </p:cNvSpPr>
          <p:nvPr>
            <p:ph type="dt" sz="half" idx="10"/>
          </p:nvPr>
        </p:nvSpPr>
        <p:spPr/>
        <p:txBody>
          <a:bodyPr/>
          <a:lstStyle/>
          <a:p>
            <a:fld id="{847D1548-8403-4165-8CF8-71468C8D91D5}" type="datetimeFigureOut">
              <a:rPr lang="en-IE" smtClean="0"/>
              <a:t>07/04/2021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C5EC101-3864-4666-9BDA-8BCC0C5D86E3}" type="slidenum">
              <a:rPr lang="en-IE" smtClean="0"/>
              <a:t>‹#›</a:t>
            </a:fld>
            <a:endParaRPr lang="en-IE"/>
          </a:p>
        </p:txBody>
      </p:sp>
    </p:spTree>
    <p:extLst>
      <p:ext uri="{BB962C8B-B14F-4D97-AF65-F5344CB8AC3E}">
        <p14:creationId xmlns:p14="http://schemas.microsoft.com/office/powerpoint/2010/main" val="1546834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847D1548-8403-4165-8CF8-71468C8D91D5}" type="datetimeFigureOut">
              <a:rPr lang="en-IE" smtClean="0"/>
              <a:t>07/04/2021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C5EC101-3864-4666-9BDA-8BCC0C5D86E3}" type="slidenum">
              <a:rPr lang="en-IE" smtClean="0"/>
              <a:t>‹#›</a:t>
            </a:fld>
            <a:endParaRPr lang="en-IE"/>
          </a:p>
        </p:txBody>
      </p:sp>
    </p:spTree>
    <p:extLst>
      <p:ext uri="{BB962C8B-B14F-4D97-AF65-F5344CB8AC3E}">
        <p14:creationId xmlns:p14="http://schemas.microsoft.com/office/powerpoint/2010/main" val="2044504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IE"/>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847D1548-8403-4165-8CF8-71468C8D91D5}" type="datetimeFigureOut">
              <a:rPr lang="en-IE" smtClean="0"/>
              <a:t>07/04/2021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C5EC101-3864-4666-9BDA-8BCC0C5D86E3}" type="slidenum">
              <a:rPr lang="en-IE" smtClean="0"/>
              <a:t>‹#›</a:t>
            </a:fld>
            <a:endParaRPr lang="en-IE"/>
          </a:p>
        </p:txBody>
      </p:sp>
    </p:spTree>
    <p:extLst>
      <p:ext uri="{BB962C8B-B14F-4D97-AF65-F5344CB8AC3E}">
        <p14:creationId xmlns:p14="http://schemas.microsoft.com/office/powerpoint/2010/main" val="1054406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10"/>
          </p:nvPr>
        </p:nvSpPr>
        <p:spPr/>
        <p:txBody>
          <a:bodyPr/>
          <a:lstStyle/>
          <a:p>
            <a:fld id="{847D1548-8403-4165-8CF8-71468C8D91D5}" type="datetimeFigureOut">
              <a:rPr lang="en-IE" smtClean="0"/>
              <a:t>07/04/2021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C5EC101-3864-4666-9BDA-8BCC0C5D86E3}" type="slidenum">
              <a:rPr lang="en-IE" smtClean="0"/>
              <a:t>‹#›</a:t>
            </a:fld>
            <a:endParaRPr lang="en-IE"/>
          </a:p>
        </p:txBody>
      </p:sp>
    </p:spTree>
    <p:extLst>
      <p:ext uri="{BB962C8B-B14F-4D97-AF65-F5344CB8AC3E}">
        <p14:creationId xmlns:p14="http://schemas.microsoft.com/office/powerpoint/2010/main" val="4482566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IE"/>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47D1548-8403-4165-8CF8-71468C8D91D5}" type="datetimeFigureOut">
              <a:rPr lang="en-IE" smtClean="0"/>
              <a:t>07/04/2021</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4C5EC101-3864-4666-9BDA-8BCC0C5D86E3}" type="slidenum">
              <a:rPr lang="en-IE" smtClean="0"/>
              <a:t>‹#›</a:t>
            </a:fld>
            <a:endParaRPr lang="en-IE"/>
          </a:p>
        </p:txBody>
      </p:sp>
    </p:spTree>
    <p:extLst>
      <p:ext uri="{BB962C8B-B14F-4D97-AF65-F5344CB8AC3E}">
        <p14:creationId xmlns:p14="http://schemas.microsoft.com/office/powerpoint/2010/main" val="3655607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Date Placeholder 4"/>
          <p:cNvSpPr>
            <a:spLocks noGrp="1"/>
          </p:cNvSpPr>
          <p:nvPr>
            <p:ph type="dt" sz="half" idx="10"/>
          </p:nvPr>
        </p:nvSpPr>
        <p:spPr/>
        <p:txBody>
          <a:bodyPr/>
          <a:lstStyle/>
          <a:p>
            <a:fld id="{847D1548-8403-4165-8CF8-71468C8D91D5}" type="datetimeFigureOut">
              <a:rPr lang="en-IE" smtClean="0"/>
              <a:t>07/04/2021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4C5EC101-3864-4666-9BDA-8BCC0C5D86E3}" type="slidenum">
              <a:rPr lang="en-IE" smtClean="0"/>
              <a:t>‹#›</a:t>
            </a:fld>
            <a:endParaRPr lang="en-IE"/>
          </a:p>
        </p:txBody>
      </p:sp>
    </p:spTree>
    <p:extLst>
      <p:ext uri="{BB962C8B-B14F-4D97-AF65-F5344CB8AC3E}">
        <p14:creationId xmlns:p14="http://schemas.microsoft.com/office/powerpoint/2010/main" val="360873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IE"/>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7" name="Date Placeholder 6"/>
          <p:cNvSpPr>
            <a:spLocks noGrp="1"/>
          </p:cNvSpPr>
          <p:nvPr>
            <p:ph type="dt" sz="half" idx="10"/>
          </p:nvPr>
        </p:nvSpPr>
        <p:spPr/>
        <p:txBody>
          <a:bodyPr/>
          <a:lstStyle/>
          <a:p>
            <a:fld id="{847D1548-8403-4165-8CF8-71468C8D91D5}" type="datetimeFigureOut">
              <a:rPr lang="en-IE" smtClean="0"/>
              <a:t>07/04/2021</a:t>
            </a:fld>
            <a:endParaRPr lang="en-IE"/>
          </a:p>
        </p:txBody>
      </p:sp>
      <p:sp>
        <p:nvSpPr>
          <p:cNvPr id="8" name="Footer Placeholder 7"/>
          <p:cNvSpPr>
            <a:spLocks noGrp="1"/>
          </p:cNvSpPr>
          <p:nvPr>
            <p:ph type="ftr" sz="quarter" idx="11"/>
          </p:nvPr>
        </p:nvSpPr>
        <p:spPr/>
        <p:txBody>
          <a:bodyPr/>
          <a:lstStyle/>
          <a:p>
            <a:endParaRPr lang="en-IE"/>
          </a:p>
        </p:txBody>
      </p:sp>
      <p:sp>
        <p:nvSpPr>
          <p:cNvPr id="9" name="Slide Number Placeholder 8"/>
          <p:cNvSpPr>
            <a:spLocks noGrp="1"/>
          </p:cNvSpPr>
          <p:nvPr>
            <p:ph type="sldNum" sz="quarter" idx="12"/>
          </p:nvPr>
        </p:nvSpPr>
        <p:spPr/>
        <p:txBody>
          <a:bodyPr/>
          <a:lstStyle/>
          <a:p>
            <a:fld id="{4C5EC101-3864-4666-9BDA-8BCC0C5D86E3}" type="slidenum">
              <a:rPr lang="en-IE" smtClean="0"/>
              <a:t>‹#›</a:t>
            </a:fld>
            <a:endParaRPr lang="en-IE"/>
          </a:p>
        </p:txBody>
      </p:sp>
    </p:spTree>
    <p:extLst>
      <p:ext uri="{BB962C8B-B14F-4D97-AF65-F5344CB8AC3E}">
        <p14:creationId xmlns:p14="http://schemas.microsoft.com/office/powerpoint/2010/main" val="21836249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847D1548-8403-4165-8CF8-71468C8D91D5}" type="datetimeFigureOut">
              <a:rPr lang="en-IE" smtClean="0"/>
              <a:t>07/04/2021</a:t>
            </a:fld>
            <a:endParaRPr lang="en-IE"/>
          </a:p>
        </p:txBody>
      </p:sp>
      <p:sp>
        <p:nvSpPr>
          <p:cNvPr id="4" name="Footer Placeholder 3"/>
          <p:cNvSpPr>
            <a:spLocks noGrp="1"/>
          </p:cNvSpPr>
          <p:nvPr>
            <p:ph type="ftr" sz="quarter" idx="11"/>
          </p:nvPr>
        </p:nvSpPr>
        <p:spPr/>
        <p:txBody>
          <a:bodyPr/>
          <a:lstStyle/>
          <a:p>
            <a:endParaRPr lang="en-IE"/>
          </a:p>
        </p:txBody>
      </p:sp>
      <p:sp>
        <p:nvSpPr>
          <p:cNvPr id="5" name="Slide Number Placeholder 4"/>
          <p:cNvSpPr>
            <a:spLocks noGrp="1"/>
          </p:cNvSpPr>
          <p:nvPr>
            <p:ph type="sldNum" sz="quarter" idx="12"/>
          </p:nvPr>
        </p:nvSpPr>
        <p:spPr/>
        <p:txBody>
          <a:bodyPr/>
          <a:lstStyle/>
          <a:p>
            <a:fld id="{4C5EC101-3864-4666-9BDA-8BCC0C5D86E3}" type="slidenum">
              <a:rPr lang="en-IE" smtClean="0"/>
              <a:t>‹#›</a:t>
            </a:fld>
            <a:endParaRPr lang="en-IE"/>
          </a:p>
        </p:txBody>
      </p:sp>
    </p:spTree>
    <p:extLst>
      <p:ext uri="{BB962C8B-B14F-4D97-AF65-F5344CB8AC3E}">
        <p14:creationId xmlns:p14="http://schemas.microsoft.com/office/powerpoint/2010/main" val="12242751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7D1548-8403-4165-8CF8-71468C8D91D5}" type="datetimeFigureOut">
              <a:rPr lang="en-IE" smtClean="0"/>
              <a:t>07/04/2021</a:t>
            </a:fld>
            <a:endParaRPr lang="en-IE"/>
          </a:p>
        </p:txBody>
      </p:sp>
      <p:sp>
        <p:nvSpPr>
          <p:cNvPr id="3" name="Footer Placeholder 2"/>
          <p:cNvSpPr>
            <a:spLocks noGrp="1"/>
          </p:cNvSpPr>
          <p:nvPr>
            <p:ph type="ftr" sz="quarter" idx="11"/>
          </p:nvPr>
        </p:nvSpPr>
        <p:spPr/>
        <p:txBody>
          <a:bodyPr/>
          <a:lstStyle/>
          <a:p>
            <a:endParaRPr lang="en-IE"/>
          </a:p>
        </p:txBody>
      </p:sp>
      <p:sp>
        <p:nvSpPr>
          <p:cNvPr id="4" name="Slide Number Placeholder 3"/>
          <p:cNvSpPr>
            <a:spLocks noGrp="1"/>
          </p:cNvSpPr>
          <p:nvPr>
            <p:ph type="sldNum" sz="quarter" idx="12"/>
          </p:nvPr>
        </p:nvSpPr>
        <p:spPr/>
        <p:txBody>
          <a:bodyPr/>
          <a:lstStyle/>
          <a:p>
            <a:fld id="{4C5EC101-3864-4666-9BDA-8BCC0C5D86E3}" type="slidenum">
              <a:rPr lang="en-IE" smtClean="0"/>
              <a:t>‹#›</a:t>
            </a:fld>
            <a:endParaRPr lang="en-IE"/>
          </a:p>
        </p:txBody>
      </p:sp>
    </p:spTree>
    <p:extLst>
      <p:ext uri="{BB962C8B-B14F-4D97-AF65-F5344CB8AC3E}">
        <p14:creationId xmlns:p14="http://schemas.microsoft.com/office/powerpoint/2010/main" val="2949980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7D1548-8403-4165-8CF8-71468C8D91D5}" type="datetimeFigureOut">
              <a:rPr lang="en-IE" smtClean="0"/>
              <a:t>07/04/2021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4C5EC101-3864-4666-9BDA-8BCC0C5D86E3}" type="slidenum">
              <a:rPr lang="en-IE" smtClean="0"/>
              <a:t>‹#›</a:t>
            </a:fld>
            <a:endParaRPr lang="en-IE"/>
          </a:p>
        </p:txBody>
      </p:sp>
    </p:spTree>
    <p:extLst>
      <p:ext uri="{BB962C8B-B14F-4D97-AF65-F5344CB8AC3E}">
        <p14:creationId xmlns:p14="http://schemas.microsoft.com/office/powerpoint/2010/main" val="39897092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IE"/>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47D1548-8403-4165-8CF8-71468C8D91D5}" type="datetimeFigureOut">
              <a:rPr lang="en-IE" smtClean="0"/>
              <a:t>07/04/2021</a:t>
            </a:fld>
            <a:endParaRPr lang="en-IE"/>
          </a:p>
        </p:txBody>
      </p:sp>
      <p:sp>
        <p:nvSpPr>
          <p:cNvPr id="6" name="Footer Placeholder 5"/>
          <p:cNvSpPr>
            <a:spLocks noGrp="1"/>
          </p:cNvSpPr>
          <p:nvPr>
            <p:ph type="ftr" sz="quarter" idx="11"/>
          </p:nvPr>
        </p:nvSpPr>
        <p:spPr/>
        <p:txBody>
          <a:bodyPr/>
          <a:lstStyle/>
          <a:p>
            <a:endParaRPr lang="en-IE"/>
          </a:p>
        </p:txBody>
      </p:sp>
      <p:sp>
        <p:nvSpPr>
          <p:cNvPr id="7" name="Slide Number Placeholder 6"/>
          <p:cNvSpPr>
            <a:spLocks noGrp="1"/>
          </p:cNvSpPr>
          <p:nvPr>
            <p:ph type="sldNum" sz="quarter" idx="12"/>
          </p:nvPr>
        </p:nvSpPr>
        <p:spPr/>
        <p:txBody>
          <a:bodyPr/>
          <a:lstStyle/>
          <a:p>
            <a:fld id="{4C5EC101-3864-4666-9BDA-8BCC0C5D86E3}" type="slidenum">
              <a:rPr lang="en-IE" smtClean="0"/>
              <a:t>‹#›</a:t>
            </a:fld>
            <a:endParaRPr lang="en-IE"/>
          </a:p>
        </p:txBody>
      </p:sp>
    </p:spTree>
    <p:extLst>
      <p:ext uri="{BB962C8B-B14F-4D97-AF65-F5344CB8AC3E}">
        <p14:creationId xmlns:p14="http://schemas.microsoft.com/office/powerpoint/2010/main" val="4201615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alpha val="73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IE"/>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7D1548-8403-4165-8CF8-71468C8D91D5}" type="datetimeFigureOut">
              <a:rPr lang="en-IE" smtClean="0"/>
              <a:t>07/04/2021</a:t>
            </a:fld>
            <a:endParaRPr lang="en-IE"/>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5EC101-3864-4666-9BDA-8BCC0C5D86E3}" type="slidenum">
              <a:rPr lang="en-IE" smtClean="0"/>
              <a:t>‹#›</a:t>
            </a:fld>
            <a:endParaRPr lang="en-IE"/>
          </a:p>
        </p:txBody>
      </p:sp>
    </p:spTree>
    <p:extLst>
      <p:ext uri="{BB962C8B-B14F-4D97-AF65-F5344CB8AC3E}">
        <p14:creationId xmlns:p14="http://schemas.microsoft.com/office/powerpoint/2010/main" val="4254546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mailto:trial@growinlive.ie" TargetMode="External"/><Relationship Id="rId2" Type="http://schemas.openxmlformats.org/officeDocument/2006/relationships/hyperlink" Target="http://www.growinlove.ie/" TargetMode="External"/><Relationship Id="rId1" Type="http://schemas.openxmlformats.org/officeDocument/2006/relationships/slideLayout" Target="../slideLayouts/slideLayout1.xml"/><Relationship Id="rId4" Type="http://schemas.openxmlformats.org/officeDocument/2006/relationships/hyperlink" Target="https://app.growinlove.ie/en/user/lesson-resources/510"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mailto:trial@growinlive.ie" TargetMode="External"/><Relationship Id="rId2" Type="http://schemas.openxmlformats.org/officeDocument/2006/relationships/hyperlink" Target="http://www.growinlove.ie/" TargetMode="Externa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hyperlink" Target="mailto:trial@growinlive.ie" TargetMode="External"/><Relationship Id="rId2" Type="http://schemas.openxmlformats.org/officeDocument/2006/relationships/hyperlink" Target="http://www.growinlove.ie/" TargetMode="External"/><Relationship Id="rId1" Type="http://schemas.openxmlformats.org/officeDocument/2006/relationships/slideLayout" Target="../slideLayouts/slideLayout1.xml"/><Relationship Id="rId4" Type="http://schemas.openxmlformats.org/officeDocument/2006/relationships/hyperlink" Target="https://app.growinlove.ie/en/user/lesson-resources/510" TargetMode="Externa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jpe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hyperlink" Target="mailto:trial@growinlive.ie" TargetMode="External"/><Relationship Id="rId2" Type="http://schemas.openxmlformats.org/officeDocument/2006/relationships/hyperlink" Target="http://www.growinlove.ie/" TargetMode="Externa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png"/><Relationship Id="rId4" Type="http://schemas.openxmlformats.org/officeDocument/2006/relationships/image" Target="../media/image1.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6.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lstStyle/>
          <a:p>
            <a:r>
              <a:rPr lang="en-IE" sz="3600" b="1" dirty="0" smtClean="0">
                <a:solidFill>
                  <a:srgbClr val="FF0000"/>
                </a:solidFill>
              </a:rPr>
              <a:t>Theme 7: Easter- Our Reason to Hope</a:t>
            </a:r>
          </a:p>
          <a:p>
            <a:endParaRPr lang="en-IE" dirty="0"/>
          </a:p>
          <a:p>
            <a:r>
              <a:rPr lang="en-IE" sz="2800" b="1" dirty="0" smtClean="0"/>
              <a:t>The Easter Season began on Easter Sunday and continues for fifty days until the feast of Pentecost on May 23 this year. </a:t>
            </a:r>
          </a:p>
          <a:p>
            <a:endParaRPr lang="en-IE" sz="2800" b="1" dirty="0"/>
          </a:p>
          <a:p>
            <a:r>
              <a:rPr lang="en-IE" sz="2800" b="1" dirty="0" smtClean="0"/>
              <a:t>The liturgical colour for the season of Easter is white as a symbol of the hope offered in the resurrection. </a:t>
            </a:r>
          </a:p>
          <a:p>
            <a:endParaRPr lang="en-IE" sz="2800" b="1" dirty="0" smtClean="0"/>
          </a:p>
          <a:p>
            <a:r>
              <a:rPr lang="en-IE" sz="2800" b="1" dirty="0" smtClean="0"/>
              <a:t>Christian hope means believing that God is with us at all times and that what ever our situation that we may trust on the gift of God’s grace to get us </a:t>
            </a:r>
            <a:r>
              <a:rPr lang="en-IE" sz="2800" b="1" smtClean="0"/>
              <a:t>through.</a:t>
            </a:r>
          </a:p>
          <a:p>
            <a:endParaRPr lang="en-IE" sz="2800" b="1" dirty="0" smtClean="0"/>
          </a:p>
          <a:p>
            <a:r>
              <a:rPr lang="en-IE" sz="2800" b="1" dirty="0" smtClean="0"/>
              <a:t>Christian hope is based on the belief that, even though our bodies will eventually die, we will rise again to a new and eternal life with God in heaven. </a:t>
            </a:r>
            <a:endParaRPr lang="en-IE" sz="2800" b="1" dirty="0"/>
          </a:p>
        </p:txBody>
      </p:sp>
    </p:spTree>
    <p:extLst>
      <p:ext uri="{BB962C8B-B14F-4D97-AF65-F5344CB8AC3E}">
        <p14:creationId xmlns:p14="http://schemas.microsoft.com/office/powerpoint/2010/main" val="2312670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lstStyle/>
          <a:p>
            <a:r>
              <a:rPr lang="en-IE" sz="3200" b="1" dirty="0" smtClean="0">
                <a:solidFill>
                  <a:srgbClr val="FF0000"/>
                </a:solidFill>
              </a:rPr>
              <a:t>Chatting</a:t>
            </a:r>
          </a:p>
          <a:p>
            <a:r>
              <a:rPr lang="en-IE" dirty="0" smtClean="0"/>
              <a:t>Consider the questions on page 80 of your text book.</a:t>
            </a:r>
            <a:endParaRPr lang="en-IE" dirty="0"/>
          </a:p>
          <a:p>
            <a:endParaRPr lang="en-IE" dirty="0" smtClean="0"/>
          </a:p>
          <a:p>
            <a:endParaRPr lang="en-IE" dirty="0"/>
          </a:p>
          <a:p>
            <a:r>
              <a:rPr lang="en-IE" dirty="0" smtClean="0"/>
              <a:t>Ask some questions with Curious Clare in link below</a:t>
            </a:r>
          </a:p>
          <a:p>
            <a:r>
              <a:rPr lang="en-IE" b="1" dirty="0" smtClean="0">
                <a:hlinkClick r:id="rId2"/>
              </a:rPr>
              <a:t>www.growinlove.ie</a:t>
            </a:r>
            <a:r>
              <a:rPr lang="en-IE" b="1" dirty="0" smtClean="0"/>
              <a:t> </a:t>
            </a:r>
          </a:p>
          <a:p>
            <a:r>
              <a:rPr lang="en-IE" b="1" dirty="0" smtClean="0"/>
              <a:t>Username: </a:t>
            </a:r>
            <a:r>
              <a:rPr lang="en-IE" b="1" dirty="0" smtClean="0">
                <a:hlinkClick r:id="rId3"/>
              </a:rPr>
              <a:t>trial@growinlive.ie</a:t>
            </a:r>
            <a:endParaRPr lang="en-IE" b="1" dirty="0" smtClean="0"/>
          </a:p>
          <a:p>
            <a:r>
              <a:rPr lang="en-IE" b="1" dirty="0" smtClean="0"/>
              <a:t>Password: </a:t>
            </a:r>
            <a:r>
              <a:rPr lang="en-IE" b="1" dirty="0" err="1" smtClean="0"/>
              <a:t>growinlove</a:t>
            </a:r>
            <a:endParaRPr lang="en-IE" b="1" dirty="0" smtClean="0"/>
          </a:p>
          <a:p>
            <a:r>
              <a:rPr lang="en-IE" dirty="0">
                <a:hlinkClick r:id="rId4"/>
              </a:rPr>
              <a:t>https://</a:t>
            </a:r>
            <a:r>
              <a:rPr lang="en-IE" dirty="0" smtClean="0">
                <a:hlinkClick r:id="rId4"/>
              </a:rPr>
              <a:t>app.growinlove.ie/en/user/lesson-resources/510</a:t>
            </a:r>
            <a:endParaRPr lang="en-IE" dirty="0" smtClean="0"/>
          </a:p>
          <a:p>
            <a:endParaRPr lang="en-IE" dirty="0"/>
          </a:p>
          <a:p>
            <a:r>
              <a:rPr lang="en-IE" dirty="0" smtClean="0"/>
              <a:t>Do you agree with Clare?</a:t>
            </a:r>
          </a:p>
          <a:p>
            <a:r>
              <a:rPr lang="en-IE" dirty="0" smtClean="0"/>
              <a:t>What questions do </a:t>
            </a:r>
            <a:r>
              <a:rPr lang="en-IE" dirty="0" err="1" smtClean="0"/>
              <a:t>yoiu</a:t>
            </a:r>
            <a:r>
              <a:rPr lang="en-IE" dirty="0" smtClean="0"/>
              <a:t> ask?</a:t>
            </a:r>
            <a:endParaRPr lang="en-IE" dirty="0"/>
          </a:p>
          <a:p>
            <a:endParaRPr lang="en-IE" dirty="0" smtClean="0"/>
          </a:p>
          <a:p>
            <a:endParaRPr lang="en-IE" dirty="0"/>
          </a:p>
        </p:txBody>
      </p:sp>
    </p:spTree>
    <p:extLst>
      <p:ext uri="{BB962C8B-B14F-4D97-AF65-F5344CB8AC3E}">
        <p14:creationId xmlns:p14="http://schemas.microsoft.com/office/powerpoint/2010/main" val="3216820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lstStyle/>
          <a:p>
            <a:pPr algn="l"/>
            <a:r>
              <a:rPr lang="en-IE" sz="3600" b="1" i="1" dirty="0" smtClean="0">
                <a:solidFill>
                  <a:srgbClr val="FF0000"/>
                </a:solidFill>
              </a:rPr>
              <a:t>Let’s Live….</a:t>
            </a:r>
          </a:p>
          <a:p>
            <a:endParaRPr lang="en-IE" dirty="0"/>
          </a:p>
          <a:p>
            <a:r>
              <a:rPr lang="en-IE" dirty="0" smtClean="0"/>
              <a:t>The Big Question!</a:t>
            </a:r>
          </a:p>
          <a:p>
            <a:r>
              <a:rPr lang="en-IE" dirty="0" smtClean="0"/>
              <a:t>Go online for the Big Question and when the music runs to completion click on each of the three pictures to listen to stories of hope from people who were struggling with great challenges.</a:t>
            </a:r>
            <a:endParaRPr lang="en-IE" dirty="0"/>
          </a:p>
          <a:p>
            <a:r>
              <a:rPr lang="en-IE" b="1" dirty="0" smtClean="0">
                <a:hlinkClick r:id="rId2"/>
              </a:rPr>
              <a:t>www.growinlove.ie</a:t>
            </a:r>
            <a:r>
              <a:rPr lang="en-IE" b="1" dirty="0" smtClean="0"/>
              <a:t> </a:t>
            </a:r>
          </a:p>
          <a:p>
            <a:r>
              <a:rPr lang="en-IE" b="1" dirty="0" smtClean="0"/>
              <a:t>Username: </a:t>
            </a:r>
            <a:r>
              <a:rPr lang="en-IE" b="1" dirty="0" smtClean="0">
                <a:hlinkClick r:id="rId3"/>
              </a:rPr>
              <a:t>trial@growinlive.ie</a:t>
            </a:r>
            <a:endParaRPr lang="en-IE" b="1" dirty="0" smtClean="0"/>
          </a:p>
          <a:p>
            <a:r>
              <a:rPr lang="en-IE" b="1" dirty="0" smtClean="0"/>
              <a:t>Password: </a:t>
            </a:r>
            <a:r>
              <a:rPr lang="en-IE" b="1" dirty="0" err="1" smtClean="0"/>
              <a:t>growinlove</a:t>
            </a:r>
            <a:endParaRPr lang="en-IE" b="1" dirty="0" smtClean="0"/>
          </a:p>
          <a:p>
            <a:r>
              <a:rPr lang="en-IE" dirty="0"/>
              <a:t>https://app.growinlove.ie/en/user/lesson-resources/510</a:t>
            </a:r>
          </a:p>
          <a:p>
            <a:endParaRPr lang="en-IE" b="1" dirty="0" smtClean="0"/>
          </a:p>
          <a:p>
            <a:endParaRPr lang="en-IE" dirty="0" smtClean="0"/>
          </a:p>
          <a:p>
            <a:endParaRPr lang="en-IE" dirty="0"/>
          </a:p>
        </p:txBody>
      </p:sp>
    </p:spTree>
    <p:extLst>
      <p:ext uri="{BB962C8B-B14F-4D97-AF65-F5344CB8AC3E}">
        <p14:creationId xmlns:p14="http://schemas.microsoft.com/office/powerpoint/2010/main" val="15165611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lstStyle/>
          <a:p>
            <a:endParaRPr lang="en-IE" dirty="0"/>
          </a:p>
        </p:txBody>
      </p:sp>
    </p:spTree>
    <p:extLst>
      <p:ext uri="{BB962C8B-B14F-4D97-AF65-F5344CB8AC3E}">
        <p14:creationId xmlns:p14="http://schemas.microsoft.com/office/powerpoint/2010/main" val="3456071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lstStyle/>
          <a:p>
            <a:pPr algn="l"/>
            <a:r>
              <a:rPr lang="en-IE" sz="3600" b="1" i="1" dirty="0" smtClean="0">
                <a:solidFill>
                  <a:srgbClr val="FF0000"/>
                </a:solidFill>
              </a:rPr>
              <a:t>Let’s Look…..</a:t>
            </a:r>
          </a:p>
          <a:p>
            <a:endParaRPr lang="en-IE" dirty="0"/>
          </a:p>
          <a:p>
            <a:r>
              <a:rPr lang="en-IE" b="1" dirty="0" smtClean="0">
                <a:solidFill>
                  <a:srgbClr val="FF0000"/>
                </a:solidFill>
              </a:rPr>
              <a:t>Prayer</a:t>
            </a:r>
          </a:p>
          <a:p>
            <a:endParaRPr lang="en-IE" b="1" dirty="0">
              <a:solidFill>
                <a:srgbClr val="FF0000"/>
              </a:solidFill>
            </a:endParaRPr>
          </a:p>
          <a:p>
            <a:endParaRPr lang="en-IE" b="1" dirty="0" smtClean="0">
              <a:solidFill>
                <a:srgbClr val="FF0000"/>
              </a:solidFill>
            </a:endParaRPr>
          </a:p>
          <a:p>
            <a:endParaRPr lang="en-IE" b="1" dirty="0">
              <a:solidFill>
                <a:srgbClr val="FF0000"/>
              </a:solidFill>
            </a:endParaRPr>
          </a:p>
          <a:p>
            <a:endParaRPr lang="en-IE" b="1" dirty="0" smtClean="0">
              <a:solidFill>
                <a:srgbClr val="FF0000"/>
              </a:solidFill>
            </a:endParaRPr>
          </a:p>
          <a:p>
            <a:endParaRPr lang="en-IE" b="1" dirty="0">
              <a:solidFill>
                <a:srgbClr val="FF0000"/>
              </a:solidFill>
            </a:endParaRPr>
          </a:p>
          <a:p>
            <a:endParaRPr lang="en-IE" b="1" dirty="0" smtClean="0">
              <a:solidFill>
                <a:srgbClr val="FF0000"/>
              </a:solidFill>
            </a:endParaRPr>
          </a:p>
          <a:p>
            <a:endParaRPr lang="en-IE" b="1" dirty="0">
              <a:solidFill>
                <a:srgbClr val="FF0000"/>
              </a:solidFill>
            </a:endParaRPr>
          </a:p>
          <a:p>
            <a:pPr algn="l"/>
            <a:r>
              <a:rPr lang="en-IE" b="1" u="sng" dirty="0" smtClean="0"/>
              <a:t>Prepare the Easter sacred space.</a:t>
            </a:r>
          </a:p>
          <a:p>
            <a:pPr algn="l"/>
            <a:r>
              <a:rPr lang="en-IE" b="1" dirty="0" smtClean="0"/>
              <a:t>Place a white cloth/page as a background.</a:t>
            </a:r>
          </a:p>
          <a:p>
            <a:pPr algn="l"/>
            <a:r>
              <a:rPr lang="en-IE" b="1" dirty="0" smtClean="0"/>
              <a:t>Add the cross/crucifix, candle and Bible.</a:t>
            </a:r>
          </a:p>
          <a:p>
            <a:pPr algn="l"/>
            <a:r>
              <a:rPr lang="en-IE" b="1" dirty="0" smtClean="0"/>
              <a:t>You might wish to make a small Easter garden as a sign of hope.</a:t>
            </a:r>
          </a:p>
          <a:p>
            <a:endParaRPr lang="en-IE" b="1" dirty="0" smtClean="0">
              <a:solidFill>
                <a:srgbClr val="FF0000"/>
              </a:solidFill>
            </a:endParaRPr>
          </a:p>
          <a:p>
            <a:endParaRPr lang="en-IE" dirty="0" smtClean="0"/>
          </a:p>
          <a:p>
            <a:endParaRPr lang="en-IE" dirty="0"/>
          </a:p>
          <a:p>
            <a:endParaRPr lang="en-IE" dirty="0"/>
          </a:p>
        </p:txBody>
      </p:sp>
      <p:pic>
        <p:nvPicPr>
          <p:cNvPr id="4" name="Picture 3" descr="Free Candle, Download Free Clip Art, Free Clip Art on Clipart Library"/>
          <p:cNvPicPr/>
          <p:nvPr/>
        </p:nvPicPr>
        <p:blipFill>
          <a:blip r:embed="rId2">
            <a:extLst>
              <a:ext uri="{28A0092B-C50C-407E-A947-70E740481C1C}">
                <a14:useLocalDpi xmlns:a14="http://schemas.microsoft.com/office/drawing/2010/main" val="0"/>
              </a:ext>
            </a:extLst>
          </a:blip>
          <a:srcRect/>
          <a:stretch>
            <a:fillRect/>
          </a:stretch>
        </p:blipFill>
        <p:spPr bwMode="auto">
          <a:xfrm>
            <a:off x="5003800" y="1606639"/>
            <a:ext cx="2184400" cy="2695575"/>
          </a:xfrm>
          <a:prstGeom prst="rect">
            <a:avLst/>
          </a:prstGeom>
          <a:noFill/>
          <a:ln>
            <a:noFill/>
          </a:ln>
        </p:spPr>
      </p:pic>
      <p:pic>
        <p:nvPicPr>
          <p:cNvPr id="5" name="Picture 4" descr="Step by step instructions for how to make an Easter Garden"/>
          <p:cNvPicPr/>
          <p:nvPr/>
        </p:nvPicPr>
        <p:blipFill>
          <a:blip r:embed="rId3">
            <a:extLst>
              <a:ext uri="{28A0092B-C50C-407E-A947-70E740481C1C}">
                <a14:useLocalDpi xmlns:a14="http://schemas.microsoft.com/office/drawing/2010/main" val="0"/>
              </a:ext>
            </a:extLst>
          </a:blip>
          <a:srcRect/>
          <a:stretch>
            <a:fillRect/>
          </a:stretch>
        </p:blipFill>
        <p:spPr bwMode="auto">
          <a:xfrm>
            <a:off x="7904609" y="1606639"/>
            <a:ext cx="3454557" cy="2463085"/>
          </a:xfrm>
          <a:prstGeom prst="rect">
            <a:avLst/>
          </a:prstGeom>
          <a:noFill/>
          <a:ln>
            <a:noFill/>
          </a:ln>
        </p:spPr>
      </p:pic>
      <p:pic>
        <p:nvPicPr>
          <p:cNvPr id="6" name="Picture 5" descr="Easter Garden | fairygarden"/>
          <p:cNvPicPr/>
          <p:nvPr/>
        </p:nvPicPr>
        <p:blipFill>
          <a:blip r:embed="rId4">
            <a:extLst>
              <a:ext uri="{28A0092B-C50C-407E-A947-70E740481C1C}">
                <a14:useLocalDpi xmlns:a14="http://schemas.microsoft.com/office/drawing/2010/main" val="0"/>
              </a:ext>
            </a:extLst>
          </a:blip>
          <a:srcRect/>
          <a:stretch>
            <a:fillRect/>
          </a:stretch>
        </p:blipFill>
        <p:spPr bwMode="auto">
          <a:xfrm>
            <a:off x="911225" y="950326"/>
            <a:ext cx="2553192" cy="2565606"/>
          </a:xfrm>
          <a:prstGeom prst="rect">
            <a:avLst/>
          </a:prstGeom>
          <a:noFill/>
          <a:ln>
            <a:noFill/>
          </a:ln>
        </p:spPr>
      </p:pic>
    </p:spTree>
    <p:extLst>
      <p:ext uri="{BB962C8B-B14F-4D97-AF65-F5344CB8AC3E}">
        <p14:creationId xmlns:p14="http://schemas.microsoft.com/office/powerpoint/2010/main" val="15084959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lstStyle/>
          <a:p>
            <a:endParaRPr lang="en-IE" dirty="0"/>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6763570" cy="6858000"/>
          </a:xfrm>
          <a:prstGeom prst="rect">
            <a:avLst/>
          </a:prstGeom>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268495" y="1462825"/>
            <a:ext cx="609600" cy="609600"/>
          </a:xfrm>
          <a:prstGeom prst="rect">
            <a:avLst/>
          </a:prstGeom>
        </p:spPr>
      </p:pic>
      <p:sp>
        <p:nvSpPr>
          <p:cNvPr id="5" name="Rounded Rectangle 4"/>
          <p:cNvSpPr/>
          <p:nvPr/>
        </p:nvSpPr>
        <p:spPr>
          <a:xfrm>
            <a:off x="7879723" y="592428"/>
            <a:ext cx="3387144" cy="61818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b="1" dirty="0" smtClean="0">
                <a:solidFill>
                  <a:schemeClr val="tx1"/>
                </a:solidFill>
              </a:rPr>
              <a:t>Click on audio button</a:t>
            </a:r>
            <a:endParaRPr lang="en-IE" b="1" dirty="0">
              <a:solidFill>
                <a:schemeClr val="tx1"/>
              </a:solidFill>
            </a:endParaRPr>
          </a:p>
        </p:txBody>
      </p:sp>
    </p:spTree>
    <p:extLst>
      <p:ext uri="{BB962C8B-B14F-4D97-AF65-F5344CB8AC3E}">
        <p14:creationId xmlns:p14="http://schemas.microsoft.com/office/powerpoint/2010/main" val="38775624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5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lstStyle/>
          <a:p>
            <a:r>
              <a:rPr lang="en-IE" b="1" u="sng" dirty="0" smtClean="0">
                <a:solidFill>
                  <a:srgbClr val="FF0000"/>
                </a:solidFill>
              </a:rPr>
              <a:t>Vimeo about Hope in difficult times</a:t>
            </a:r>
          </a:p>
          <a:p>
            <a:endParaRPr lang="en-IE" b="1" dirty="0"/>
          </a:p>
          <a:p>
            <a:r>
              <a:rPr lang="en-IE" b="1" dirty="0" smtClean="0"/>
              <a:t>Go to </a:t>
            </a:r>
            <a:r>
              <a:rPr lang="en-IE" b="1" dirty="0" smtClean="0">
                <a:hlinkClick r:id="rId2"/>
              </a:rPr>
              <a:t>www.growinlove.ie</a:t>
            </a:r>
            <a:r>
              <a:rPr lang="en-IE" b="1" dirty="0" smtClean="0"/>
              <a:t> for a </a:t>
            </a:r>
            <a:r>
              <a:rPr lang="en-IE" b="1" dirty="0" err="1" smtClean="0"/>
              <a:t>vimeo</a:t>
            </a:r>
            <a:r>
              <a:rPr lang="en-IE" b="1" dirty="0" smtClean="0"/>
              <a:t> on the experiences of three young men from Afghanistan and Syria who speak of their experience of being refugees.</a:t>
            </a:r>
            <a:endParaRPr lang="en-IE" b="1" i="1" dirty="0" smtClean="0"/>
          </a:p>
          <a:p>
            <a:r>
              <a:rPr lang="en-IE" b="1" dirty="0" smtClean="0"/>
              <a:t>Username: </a:t>
            </a:r>
            <a:r>
              <a:rPr lang="en-IE" b="1" dirty="0" smtClean="0">
                <a:hlinkClick r:id="rId3"/>
              </a:rPr>
              <a:t>trial@growinlive.ie</a:t>
            </a:r>
            <a:endParaRPr lang="en-IE" b="1" dirty="0" smtClean="0"/>
          </a:p>
          <a:p>
            <a:r>
              <a:rPr lang="en-IE" b="1" dirty="0" smtClean="0"/>
              <a:t>Password: </a:t>
            </a:r>
            <a:r>
              <a:rPr lang="en-IE" b="1" dirty="0" err="1" smtClean="0"/>
              <a:t>growinlove</a:t>
            </a:r>
            <a:endParaRPr lang="en-IE" b="1" dirty="0" smtClean="0"/>
          </a:p>
          <a:p>
            <a:r>
              <a:rPr lang="en-IE" dirty="0">
                <a:hlinkClick r:id="rId4"/>
              </a:rPr>
              <a:t>https://</a:t>
            </a:r>
            <a:r>
              <a:rPr lang="en-IE" dirty="0" smtClean="0">
                <a:hlinkClick r:id="rId4"/>
              </a:rPr>
              <a:t>app.growinlove.ie/en/user/lesson-resources/510</a:t>
            </a:r>
            <a:endParaRPr lang="en-IE" dirty="0"/>
          </a:p>
          <a:p>
            <a:endParaRPr lang="en-IE" dirty="0" smtClean="0"/>
          </a:p>
          <a:p>
            <a:r>
              <a:rPr lang="en-IE" b="1" u="sng" dirty="0" smtClean="0">
                <a:solidFill>
                  <a:srgbClr val="FF0000"/>
                </a:solidFill>
              </a:rPr>
              <a:t>Chatting</a:t>
            </a:r>
          </a:p>
          <a:p>
            <a:pPr marL="342900" indent="-342900" algn="l">
              <a:buFont typeface="Arial" panose="020B0604020202020204" pitchFamily="34" charset="0"/>
              <a:buChar char="•"/>
            </a:pPr>
            <a:r>
              <a:rPr lang="en-IE" dirty="0" smtClean="0"/>
              <a:t>Why did the men leave their homes?</a:t>
            </a:r>
          </a:p>
          <a:p>
            <a:pPr marL="342900" indent="-342900" algn="l">
              <a:buFont typeface="Arial" panose="020B0604020202020204" pitchFamily="34" charset="0"/>
              <a:buChar char="•"/>
            </a:pPr>
            <a:r>
              <a:rPr lang="en-IE" dirty="0" smtClean="0"/>
              <a:t>What difficulties did they encounter on their journey?</a:t>
            </a:r>
          </a:p>
          <a:p>
            <a:pPr marL="342900" indent="-342900" algn="l">
              <a:buFont typeface="Arial" panose="020B0604020202020204" pitchFamily="34" charset="0"/>
              <a:buChar char="•"/>
            </a:pPr>
            <a:r>
              <a:rPr lang="en-IE" dirty="0" smtClean="0"/>
              <a:t>What kept them going?</a:t>
            </a:r>
          </a:p>
          <a:p>
            <a:pPr marL="342900" indent="-342900" algn="l">
              <a:buFont typeface="Arial" panose="020B0604020202020204" pitchFamily="34" charset="0"/>
              <a:buChar char="•"/>
            </a:pPr>
            <a:r>
              <a:rPr lang="en-IE" dirty="0" smtClean="0"/>
              <a:t>What have you learnt from the </a:t>
            </a:r>
            <a:r>
              <a:rPr lang="en-IE" dirty="0" err="1" smtClean="0"/>
              <a:t>vimeo</a:t>
            </a:r>
            <a:r>
              <a:rPr lang="en-IE" dirty="0" smtClean="0"/>
              <a:t>?</a:t>
            </a:r>
          </a:p>
          <a:p>
            <a:endParaRPr lang="en-IE" dirty="0"/>
          </a:p>
          <a:p>
            <a:endParaRPr lang="en-IE" b="1" dirty="0" smtClean="0"/>
          </a:p>
          <a:p>
            <a:endParaRPr lang="en-IE" dirty="0"/>
          </a:p>
        </p:txBody>
      </p:sp>
    </p:spTree>
    <p:extLst>
      <p:ext uri="{BB962C8B-B14F-4D97-AF65-F5344CB8AC3E}">
        <p14:creationId xmlns:p14="http://schemas.microsoft.com/office/powerpoint/2010/main" val="41235436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lstStyle/>
          <a:p>
            <a:r>
              <a:rPr lang="en-IE" b="1" dirty="0" smtClean="0">
                <a:solidFill>
                  <a:srgbClr val="FF0000"/>
                </a:solidFill>
              </a:rPr>
              <a:t>Connecting the </a:t>
            </a:r>
            <a:r>
              <a:rPr lang="en-IE" b="1" dirty="0" err="1" smtClean="0">
                <a:solidFill>
                  <a:srgbClr val="FF0000"/>
                </a:solidFill>
              </a:rPr>
              <a:t>vimeo</a:t>
            </a:r>
            <a:r>
              <a:rPr lang="en-IE" b="1" dirty="0" smtClean="0">
                <a:solidFill>
                  <a:srgbClr val="FF0000"/>
                </a:solidFill>
              </a:rPr>
              <a:t> with the experience of Jesus, Mary and Joseph</a:t>
            </a:r>
          </a:p>
          <a:p>
            <a:endParaRPr lang="en-IE" dirty="0"/>
          </a:p>
          <a:p>
            <a:endParaRPr lang="en-IE"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928381" y="2471224"/>
            <a:ext cx="609600" cy="609600"/>
          </a:xfrm>
          <a:prstGeom prst="rect">
            <a:avLst/>
          </a:prstGeom>
        </p:spPr>
      </p:pic>
      <p:sp>
        <p:nvSpPr>
          <p:cNvPr id="4" name="Rounded Rectangle 3"/>
          <p:cNvSpPr/>
          <p:nvPr/>
        </p:nvSpPr>
        <p:spPr>
          <a:xfrm>
            <a:off x="3530991" y="1181686"/>
            <a:ext cx="3404381" cy="71745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b="1" dirty="0" smtClean="0">
                <a:solidFill>
                  <a:schemeClr val="tx1"/>
                </a:solidFill>
              </a:rPr>
              <a:t>Click on the audio button</a:t>
            </a:r>
            <a:endParaRPr lang="en-IE" sz="2000" b="1" dirty="0">
              <a:solidFill>
                <a:schemeClr val="tx1"/>
              </a:solidFill>
            </a:endParaRPr>
          </a:p>
        </p:txBody>
      </p:sp>
    </p:spTree>
    <p:extLst>
      <p:ext uri="{BB962C8B-B14F-4D97-AF65-F5344CB8AC3E}">
        <p14:creationId xmlns:p14="http://schemas.microsoft.com/office/powerpoint/2010/main" val="7284997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861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lstStyle/>
          <a:p>
            <a:r>
              <a:rPr lang="en-IE" b="1" dirty="0" smtClean="0">
                <a:solidFill>
                  <a:srgbClr val="FF0000"/>
                </a:solidFill>
              </a:rPr>
              <a:t>A Moment of guided reflection and Prayer Service of Hope</a:t>
            </a:r>
          </a:p>
          <a:p>
            <a:endParaRPr lang="en-IE" dirty="0" smtClean="0"/>
          </a:p>
          <a:p>
            <a:endParaRPr lang="en-IE" dirty="0"/>
          </a:p>
          <a:p>
            <a:endParaRPr lang="en-IE" dirty="0" smtClean="0"/>
          </a:p>
          <a:p>
            <a:endParaRPr lang="en-IE" dirty="0" smtClean="0"/>
          </a:p>
          <a:p>
            <a:endParaRPr lang="en-IE" dirty="0" smtClean="0"/>
          </a:p>
          <a:p>
            <a:endParaRPr lang="en-IE" dirty="0"/>
          </a:p>
          <a:p>
            <a:endParaRPr lang="en-IE"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25772" y="774895"/>
            <a:ext cx="609600" cy="609600"/>
          </a:xfrm>
          <a:prstGeom prst="rect">
            <a:avLst/>
          </a:prstGeom>
        </p:spPr>
      </p:pic>
      <p:sp>
        <p:nvSpPr>
          <p:cNvPr id="4" name="Rounded Rectangle 3"/>
          <p:cNvSpPr/>
          <p:nvPr/>
        </p:nvSpPr>
        <p:spPr>
          <a:xfrm>
            <a:off x="1941342" y="622495"/>
            <a:ext cx="3207433" cy="7620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b="1" dirty="0" smtClean="0">
                <a:solidFill>
                  <a:schemeClr val="tx1"/>
                </a:solidFill>
              </a:rPr>
              <a:t>Click on the audio button</a:t>
            </a:r>
            <a:endParaRPr lang="en-IE" sz="2000" b="1" dirty="0">
              <a:solidFill>
                <a:schemeClr val="tx1"/>
              </a:solidFill>
            </a:endParaRPr>
          </a:p>
        </p:txBody>
      </p:sp>
      <p:pic>
        <p:nvPicPr>
          <p:cNvPr id="5" name="Picture 4" descr="Free Candle, Download Free Clip Art, Free Clip Art on Clipart Library"/>
          <p:cNvPicPr/>
          <p:nvPr/>
        </p:nvPicPr>
        <p:blipFill>
          <a:blip r:embed="rId5">
            <a:extLst>
              <a:ext uri="{28A0092B-C50C-407E-A947-70E740481C1C}">
                <a14:useLocalDpi xmlns:a14="http://schemas.microsoft.com/office/drawing/2010/main" val="0"/>
              </a:ext>
            </a:extLst>
          </a:blip>
          <a:srcRect/>
          <a:stretch>
            <a:fillRect/>
          </a:stretch>
        </p:blipFill>
        <p:spPr bwMode="auto">
          <a:xfrm>
            <a:off x="1332523" y="2252956"/>
            <a:ext cx="2184400" cy="2695575"/>
          </a:xfrm>
          <a:prstGeom prst="rect">
            <a:avLst/>
          </a:prstGeom>
          <a:noFill/>
          <a:ln>
            <a:noFill/>
          </a:ln>
        </p:spPr>
      </p:pic>
      <p:sp>
        <p:nvSpPr>
          <p:cNvPr id="6" name="Rectangle 5"/>
          <p:cNvSpPr/>
          <p:nvPr/>
        </p:nvSpPr>
        <p:spPr>
          <a:xfrm>
            <a:off x="7484013" y="3328401"/>
            <a:ext cx="4023360" cy="3240259"/>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b="1" dirty="0" smtClean="0">
                <a:solidFill>
                  <a:srgbClr val="FF0000"/>
                </a:solidFill>
              </a:rPr>
              <a:t>Act of Hope</a:t>
            </a:r>
          </a:p>
          <a:p>
            <a:pPr algn="ctr"/>
            <a:r>
              <a:rPr lang="en-IE" sz="2000" b="1" dirty="0" smtClean="0">
                <a:solidFill>
                  <a:schemeClr val="tx1"/>
                </a:solidFill>
              </a:rPr>
              <a:t>O my God, I put my hope in you</a:t>
            </a:r>
          </a:p>
          <a:p>
            <a:pPr algn="ctr"/>
            <a:r>
              <a:rPr lang="en-IE" sz="2000" b="1" dirty="0" smtClean="0">
                <a:solidFill>
                  <a:schemeClr val="tx1"/>
                </a:solidFill>
              </a:rPr>
              <a:t>because I am sure of your promises.</a:t>
            </a:r>
          </a:p>
          <a:p>
            <a:pPr algn="ctr"/>
            <a:r>
              <a:rPr lang="en-IE" sz="2000" b="1" dirty="0" smtClean="0">
                <a:solidFill>
                  <a:schemeClr val="tx1"/>
                </a:solidFill>
              </a:rPr>
              <a:t>Deliver us, Lord, from every evil</a:t>
            </a:r>
          </a:p>
          <a:p>
            <a:pPr algn="ctr"/>
            <a:r>
              <a:rPr lang="en-IE" sz="2000" b="1" dirty="0">
                <a:solidFill>
                  <a:schemeClr val="tx1"/>
                </a:solidFill>
              </a:rPr>
              <a:t>a</a:t>
            </a:r>
            <a:r>
              <a:rPr lang="en-IE" sz="2000" b="1" dirty="0" smtClean="0">
                <a:solidFill>
                  <a:schemeClr val="tx1"/>
                </a:solidFill>
              </a:rPr>
              <a:t>nd grant us peace in our day,</a:t>
            </a:r>
          </a:p>
          <a:p>
            <a:pPr algn="ctr"/>
            <a:r>
              <a:rPr lang="en-IE" sz="2000" b="1" dirty="0">
                <a:solidFill>
                  <a:schemeClr val="tx1"/>
                </a:solidFill>
              </a:rPr>
              <a:t>a</a:t>
            </a:r>
            <a:r>
              <a:rPr lang="en-IE" sz="2000" b="1" dirty="0" smtClean="0">
                <a:solidFill>
                  <a:schemeClr val="tx1"/>
                </a:solidFill>
              </a:rPr>
              <a:t>s we wait in joyful hope</a:t>
            </a:r>
          </a:p>
          <a:p>
            <a:pPr algn="ctr"/>
            <a:r>
              <a:rPr lang="en-IE" sz="2000" b="1" dirty="0" smtClean="0">
                <a:solidFill>
                  <a:schemeClr val="tx1"/>
                </a:solidFill>
              </a:rPr>
              <a:t>For the coming of our Saviour, Jesus Christ,. Amen</a:t>
            </a:r>
            <a:endParaRPr lang="en-IE" sz="2000" b="1" dirty="0">
              <a:solidFill>
                <a:schemeClr val="tx1"/>
              </a:solidFill>
            </a:endParaRPr>
          </a:p>
        </p:txBody>
      </p:sp>
      <p:sp>
        <p:nvSpPr>
          <p:cNvPr id="7" name="Rectangle 6"/>
          <p:cNvSpPr/>
          <p:nvPr/>
        </p:nvSpPr>
        <p:spPr>
          <a:xfrm>
            <a:off x="4037428" y="2252956"/>
            <a:ext cx="6499274" cy="91440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b="1" dirty="0" smtClean="0">
                <a:solidFill>
                  <a:srgbClr val="FF0000"/>
                </a:solidFill>
              </a:rPr>
              <a:t>Response: </a:t>
            </a:r>
            <a:r>
              <a:rPr lang="en-IE" sz="2000" b="1" dirty="0" smtClean="0">
                <a:solidFill>
                  <a:schemeClr val="tx1"/>
                </a:solidFill>
              </a:rPr>
              <a:t>Lord, fill all people with your hope and love.</a:t>
            </a:r>
            <a:endParaRPr lang="en-IE" sz="2000" b="1" dirty="0">
              <a:solidFill>
                <a:schemeClr val="tx1"/>
              </a:solidFill>
            </a:endParaRPr>
          </a:p>
        </p:txBody>
      </p:sp>
    </p:spTree>
    <p:extLst>
      <p:ext uri="{BB962C8B-B14F-4D97-AF65-F5344CB8AC3E}">
        <p14:creationId xmlns:p14="http://schemas.microsoft.com/office/powerpoint/2010/main" val="33004527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397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lstStyle/>
          <a:p>
            <a:pPr algn="l"/>
            <a:r>
              <a:rPr lang="en-IE" sz="3200" b="1" i="1" dirty="0" smtClean="0">
                <a:solidFill>
                  <a:srgbClr val="FF0000"/>
                </a:solidFill>
              </a:rPr>
              <a:t>Let’s Learn….</a:t>
            </a:r>
          </a:p>
          <a:p>
            <a:endParaRPr lang="en-IE" dirty="0"/>
          </a:p>
          <a:p>
            <a:r>
              <a:rPr lang="en-IE" dirty="0" smtClean="0"/>
              <a:t>Look at presentation of </a:t>
            </a:r>
            <a:r>
              <a:rPr lang="en-IE" b="1" i="1" dirty="0" smtClean="0">
                <a:solidFill>
                  <a:srgbClr val="FF0000"/>
                </a:solidFill>
              </a:rPr>
              <a:t>Imagine You Were </a:t>
            </a:r>
            <a:r>
              <a:rPr lang="en-IE" dirty="0" smtClean="0"/>
              <a:t>There online at</a:t>
            </a:r>
          </a:p>
          <a:p>
            <a:r>
              <a:rPr lang="en-IE" b="1" dirty="0" smtClean="0">
                <a:hlinkClick r:id="rId2"/>
              </a:rPr>
              <a:t>www.growinlove.ie</a:t>
            </a:r>
            <a:r>
              <a:rPr lang="en-IE" b="1" dirty="0" smtClean="0"/>
              <a:t> </a:t>
            </a:r>
          </a:p>
          <a:p>
            <a:r>
              <a:rPr lang="en-IE" b="1" dirty="0" smtClean="0"/>
              <a:t>Username: </a:t>
            </a:r>
            <a:r>
              <a:rPr lang="en-IE" b="1" dirty="0" smtClean="0">
                <a:hlinkClick r:id="rId3"/>
              </a:rPr>
              <a:t>trial@growinlive.ie</a:t>
            </a:r>
            <a:endParaRPr lang="en-IE" b="1" dirty="0" smtClean="0"/>
          </a:p>
          <a:p>
            <a:r>
              <a:rPr lang="en-IE" b="1" dirty="0" smtClean="0"/>
              <a:t>Password: </a:t>
            </a:r>
            <a:r>
              <a:rPr lang="en-IE" b="1" dirty="0" err="1" smtClean="0"/>
              <a:t>growinlove</a:t>
            </a:r>
            <a:endParaRPr lang="en-IE" b="1" dirty="0" smtClean="0"/>
          </a:p>
          <a:p>
            <a:r>
              <a:rPr lang="en-IE" dirty="0"/>
              <a:t>https://app.growinlove.ie/en/user/lesson-resources/510</a:t>
            </a:r>
          </a:p>
          <a:p>
            <a:endParaRPr lang="en-IE" b="1" dirty="0" smtClean="0"/>
          </a:p>
          <a:p>
            <a:r>
              <a:rPr lang="en-IE" b="1" dirty="0" smtClean="0"/>
              <a:t>Discuss the meaning of the words afterwards.</a:t>
            </a:r>
            <a:endParaRPr lang="en-IE" b="1" dirty="0" smtClean="0"/>
          </a:p>
          <a:p>
            <a:endParaRPr lang="en-IE" dirty="0" smtClean="0"/>
          </a:p>
          <a:p>
            <a:endParaRPr lang="en-IE" dirty="0"/>
          </a:p>
        </p:txBody>
      </p:sp>
    </p:spTree>
    <p:extLst>
      <p:ext uri="{BB962C8B-B14F-4D97-AF65-F5344CB8AC3E}">
        <p14:creationId xmlns:p14="http://schemas.microsoft.com/office/powerpoint/2010/main" val="35051768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lstStyle/>
          <a:p>
            <a:r>
              <a:rPr lang="en-IE" dirty="0" smtClean="0"/>
              <a:t>Visualisation</a:t>
            </a:r>
          </a:p>
          <a:p>
            <a:endParaRPr lang="en-IE" dirty="0"/>
          </a:p>
        </p:txBody>
      </p:sp>
      <p:pic>
        <p:nvPicPr>
          <p:cNvPr id="4" name="Picture 3" descr="Free Candle, Download Free Clip Art, Free Clip Art on Clipart Library"/>
          <p:cNvPicPr/>
          <p:nvPr/>
        </p:nvPicPr>
        <p:blipFill>
          <a:blip r:embed="rId4">
            <a:extLst>
              <a:ext uri="{28A0092B-C50C-407E-A947-70E740481C1C}">
                <a14:useLocalDpi xmlns:a14="http://schemas.microsoft.com/office/drawing/2010/main" val="0"/>
              </a:ext>
            </a:extLst>
          </a:blip>
          <a:srcRect/>
          <a:stretch>
            <a:fillRect/>
          </a:stretch>
        </p:blipFill>
        <p:spPr bwMode="auto">
          <a:xfrm>
            <a:off x="5003800" y="592968"/>
            <a:ext cx="2184400" cy="2695575"/>
          </a:xfrm>
          <a:prstGeom prst="rect">
            <a:avLst/>
          </a:prstGeom>
          <a:noFill/>
          <a:ln>
            <a:noFill/>
          </a:ln>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096000" y="4158871"/>
            <a:ext cx="609600" cy="609600"/>
          </a:xfrm>
          <a:prstGeom prst="rect">
            <a:avLst/>
          </a:prstGeom>
        </p:spPr>
      </p:pic>
      <p:sp>
        <p:nvSpPr>
          <p:cNvPr id="5" name="Rounded Rectangle 4"/>
          <p:cNvSpPr/>
          <p:nvPr/>
        </p:nvSpPr>
        <p:spPr>
          <a:xfrm>
            <a:off x="2110154" y="4178105"/>
            <a:ext cx="3390314" cy="71745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E" sz="2000" b="1" dirty="0" smtClean="0">
                <a:solidFill>
                  <a:schemeClr val="tx1"/>
                </a:solidFill>
              </a:rPr>
              <a:t>Click on the audio button</a:t>
            </a:r>
            <a:endParaRPr lang="en-IE" sz="2000" b="1" dirty="0">
              <a:solidFill>
                <a:schemeClr val="tx1"/>
              </a:solidFill>
            </a:endParaRPr>
          </a:p>
        </p:txBody>
      </p:sp>
    </p:spTree>
    <p:extLst>
      <p:ext uri="{BB962C8B-B14F-4D97-AF65-F5344CB8AC3E}">
        <p14:creationId xmlns:p14="http://schemas.microsoft.com/office/powerpoint/2010/main" val="29815255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9886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0" y="0"/>
            <a:ext cx="12192000" cy="6858000"/>
          </a:xfrm>
        </p:spPr>
        <p:txBody>
          <a:bodyPr/>
          <a:lstStyle/>
          <a:p>
            <a:r>
              <a:rPr lang="en-IE" dirty="0" smtClean="0"/>
              <a:t>Sacred Scripture</a:t>
            </a:r>
          </a:p>
          <a:p>
            <a:r>
              <a:rPr lang="en-IE" dirty="0" smtClean="0"/>
              <a:t>You may wish to read the account of Jesus Appears to the Seven Disciples in your textbook on page 79, or in the Bible at John 21:1-14 or listen to it on the audio below.</a:t>
            </a:r>
          </a:p>
          <a:p>
            <a:endParaRPr lang="en-IE" dirty="0"/>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791200" y="1506415"/>
            <a:ext cx="609600" cy="609600"/>
          </a:xfrm>
          <a:prstGeom prst="rect">
            <a:avLst/>
          </a:prstGeom>
        </p:spPr>
      </p:pic>
      <p:pic>
        <p:nvPicPr>
          <p:cNvPr id="4" name="Picture 3" descr="Free Fishing Net Cliparts, Download Free Clip Art, Free Clip Art on Clipart  Library"/>
          <p:cNvPicPr/>
          <p:nvPr/>
        </p:nvPicPr>
        <p:blipFill>
          <a:blip r:embed="rId5">
            <a:extLst>
              <a:ext uri="{28A0092B-C50C-407E-A947-70E740481C1C}">
                <a14:useLocalDpi xmlns:a14="http://schemas.microsoft.com/office/drawing/2010/main" val="0"/>
              </a:ext>
            </a:extLst>
          </a:blip>
          <a:srcRect/>
          <a:stretch>
            <a:fillRect/>
          </a:stretch>
        </p:blipFill>
        <p:spPr bwMode="auto">
          <a:xfrm>
            <a:off x="3615397" y="2855742"/>
            <a:ext cx="5486399" cy="3861703"/>
          </a:xfrm>
          <a:prstGeom prst="rect">
            <a:avLst/>
          </a:prstGeom>
          <a:noFill/>
          <a:ln>
            <a:noFill/>
          </a:ln>
        </p:spPr>
      </p:pic>
    </p:spTree>
    <p:extLst>
      <p:ext uri="{BB962C8B-B14F-4D97-AF65-F5344CB8AC3E}">
        <p14:creationId xmlns:p14="http://schemas.microsoft.com/office/powerpoint/2010/main" val="63715158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351"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331</TotalTime>
  <Words>504</Words>
  <Application>Microsoft Office PowerPoint</Application>
  <PresentationFormat>Widescreen</PresentationFormat>
  <Paragraphs>90</Paragraphs>
  <Slides>12</Slides>
  <Notes>0</Notes>
  <HiddenSlides>0</HiddenSlides>
  <MMClips>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vt:i4>
      </vt:variant>
    </vt:vector>
  </HeadingPairs>
  <TitlesOfParts>
    <vt:vector size="16"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Cathy Burke</dc:creator>
  <cp:lastModifiedBy>Cathy Burke</cp:lastModifiedBy>
  <cp:revision>9</cp:revision>
  <dcterms:created xsi:type="dcterms:W3CDTF">2021-04-07T12:04:52Z</dcterms:created>
  <dcterms:modified xsi:type="dcterms:W3CDTF">2021-04-07T17:36:32Z</dcterms:modified>
</cp:coreProperties>
</file>