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127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832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19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876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513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022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088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057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953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62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862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E01F-B6B0-41E2-88CD-45645ABD0FC3}" type="datetimeFigureOut">
              <a:rPr lang="en-IE" smtClean="0"/>
              <a:t>23/05/2021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F9A3-F4F1-479D-9522-7EEA84CEE3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452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IE" sz="4800" b="1" i="1" dirty="0">
              <a:solidFill>
                <a:srgbClr val="FF0000"/>
              </a:solidFill>
            </a:endParaRPr>
          </a:p>
          <a:p>
            <a:r>
              <a:rPr lang="en-IE" sz="4800" b="1" i="1" dirty="0">
                <a:solidFill>
                  <a:srgbClr val="FF0000"/>
                </a:solidFill>
              </a:rPr>
              <a:t>Grow in Love 4</a:t>
            </a:r>
          </a:p>
          <a:p>
            <a:endParaRPr lang="en-IE" sz="4800" b="1" dirty="0"/>
          </a:p>
          <a:p>
            <a:r>
              <a:rPr lang="en-IE" sz="4800" b="1" dirty="0">
                <a:solidFill>
                  <a:srgbClr val="002060"/>
                </a:solidFill>
              </a:rPr>
              <a:t>Theme 9</a:t>
            </a:r>
          </a:p>
          <a:p>
            <a:endParaRPr lang="en-IE" sz="4800" b="1" dirty="0"/>
          </a:p>
          <a:p>
            <a:r>
              <a:rPr lang="en-IE" sz="4800" b="1" dirty="0"/>
              <a:t>Lesson 2: </a:t>
            </a:r>
            <a:r>
              <a:rPr lang="en-IE" sz="4800" b="1" i="1" dirty="0">
                <a:solidFill>
                  <a:srgbClr val="7030A0"/>
                </a:solidFill>
              </a:rPr>
              <a:t>Growing in Love</a:t>
            </a:r>
          </a:p>
        </p:txBody>
      </p:sp>
    </p:spTree>
    <p:extLst>
      <p:ext uri="{BB962C8B-B14F-4D97-AF65-F5344CB8AC3E}">
        <p14:creationId xmlns:p14="http://schemas.microsoft.com/office/powerpoint/2010/main" val="232826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E" sz="3600" b="1" i="1" dirty="0">
                <a:solidFill>
                  <a:srgbClr val="FF0000"/>
                </a:solidFill>
              </a:rPr>
              <a:t>The Holy Spirit Came on the Disciples at Pentecost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0" y="1346355"/>
            <a:ext cx="8663985" cy="52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9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IE" sz="4800" b="1" dirty="0">
                <a:solidFill>
                  <a:srgbClr val="FF0000"/>
                </a:solidFill>
              </a:rPr>
              <a:t>Chatting</a:t>
            </a:r>
          </a:p>
          <a:p>
            <a:endParaRPr lang="en-IE" sz="3200" b="1" dirty="0"/>
          </a:p>
          <a:p>
            <a:r>
              <a:rPr lang="en-IE" sz="3200" b="1" dirty="0"/>
              <a:t>What were your favourite stories this year?</a:t>
            </a:r>
          </a:p>
          <a:p>
            <a:endParaRPr lang="en-IE" sz="3200" b="1" dirty="0"/>
          </a:p>
          <a:p>
            <a:r>
              <a:rPr lang="en-IE" sz="3200" b="1" dirty="0"/>
              <a:t>What were your favourite songs?</a:t>
            </a:r>
          </a:p>
          <a:p>
            <a:endParaRPr lang="en-IE" sz="3200" b="1" dirty="0"/>
          </a:p>
          <a:p>
            <a:r>
              <a:rPr lang="en-IE" sz="3200" b="1" dirty="0"/>
              <a:t>What is your favourite prayer?</a:t>
            </a:r>
          </a:p>
          <a:p>
            <a:endParaRPr lang="en-IE" sz="3200" b="1" dirty="0"/>
          </a:p>
          <a:p>
            <a:r>
              <a:rPr lang="en-IE" sz="3200" b="1" dirty="0"/>
              <a:t>What do you remember most about Grow in Love this year?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213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IE" sz="4400" b="1" i="1" dirty="0">
                <a:solidFill>
                  <a:srgbClr val="FF0000"/>
                </a:solidFill>
              </a:rPr>
              <a:t>Let’s Live…..</a:t>
            </a:r>
          </a:p>
          <a:p>
            <a:endParaRPr lang="en-IE" sz="2800" b="1" dirty="0"/>
          </a:p>
          <a:p>
            <a:r>
              <a:rPr lang="en-IE" sz="2800" b="1" dirty="0"/>
              <a:t>Mark the end of the school year with a special prayer service. </a:t>
            </a:r>
          </a:p>
          <a:p>
            <a:r>
              <a:rPr lang="en-IE" sz="2800" b="1" dirty="0"/>
              <a:t>Choose prayers, hymns and a reading that is your favourite from the year. </a:t>
            </a:r>
          </a:p>
          <a:p>
            <a:endParaRPr lang="en-IE" sz="2800" b="1" dirty="0"/>
          </a:p>
          <a:p>
            <a:r>
              <a:rPr lang="en-IE" sz="2800" b="1" dirty="0"/>
              <a:t>This year has been a very different year for you.</a:t>
            </a:r>
          </a:p>
          <a:p>
            <a:r>
              <a:rPr lang="en-IE" sz="2800" b="1" dirty="0"/>
              <a:t>God has been with you through every minute.</a:t>
            </a:r>
          </a:p>
          <a:p>
            <a:endParaRPr lang="en-IE" sz="2800" b="1" dirty="0"/>
          </a:p>
          <a:p>
            <a:r>
              <a:rPr lang="en-IE" sz="2800" b="1" dirty="0"/>
              <a:t>If celebrating the prayer service in your home, take time to plan it and to set up a sacred space to reflect what was good about this year for you, what you wish to give thanks to God and what </a:t>
            </a:r>
            <a:r>
              <a:rPr lang="en-IE" sz="2800" b="1"/>
              <a:t>you wish to ask of God.</a:t>
            </a:r>
            <a:endParaRPr lang="en-IE" sz="2800" b="1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829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IE" sz="4400" b="1" i="1" dirty="0">
                <a:solidFill>
                  <a:srgbClr val="FF0000"/>
                </a:solidFill>
              </a:rPr>
              <a:t>Let’s Look…..</a:t>
            </a:r>
          </a:p>
          <a:p>
            <a:endParaRPr lang="en-IE" dirty="0"/>
          </a:p>
          <a:p>
            <a:r>
              <a:rPr lang="en-IE" sz="4800" b="1" dirty="0">
                <a:solidFill>
                  <a:srgbClr val="FF0000"/>
                </a:solidFill>
              </a:rPr>
              <a:t>Prayer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8039" y="3124200"/>
            <a:ext cx="2691684" cy="5409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Click on audio button</a:t>
            </a:r>
          </a:p>
        </p:txBody>
      </p:sp>
      <p:pic>
        <p:nvPicPr>
          <p:cNvPr id="5" name="Picture 4" descr="Free Candle, Download Free Clip Art, Free Clip Art on Clipart Librar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93" y="534572"/>
            <a:ext cx="3896751" cy="588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0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l"/>
            <a:r>
              <a:rPr lang="en-IE" sz="4400" b="1" i="1" dirty="0">
                <a:solidFill>
                  <a:srgbClr val="FF0000"/>
                </a:solidFill>
              </a:rPr>
              <a:t>Let’s Learn…..</a:t>
            </a:r>
          </a:p>
          <a:p>
            <a:endParaRPr lang="en-IE" b="1" dirty="0"/>
          </a:p>
          <a:p>
            <a:r>
              <a:rPr lang="en-IE" b="1" dirty="0"/>
              <a:t>Let us look at pictures of some of the stories and themes about which we learned this year in this slide and the next few to follow.</a:t>
            </a:r>
          </a:p>
          <a:p>
            <a:r>
              <a:rPr lang="en-IE" b="1" dirty="0">
                <a:solidFill>
                  <a:srgbClr val="FF0000"/>
                </a:solidFill>
              </a:rPr>
              <a:t>Jesus called his disciples to follow him.</a:t>
            </a:r>
          </a:p>
          <a:p>
            <a:endParaRPr lang="en-I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2622622"/>
            <a:ext cx="6922266" cy="42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3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  <a:p>
            <a:r>
              <a:rPr lang="en-IE" sz="3600" b="1" dirty="0">
                <a:solidFill>
                  <a:srgbClr val="FF0000"/>
                </a:solidFill>
              </a:rPr>
              <a:t>Jesus raises the daughter of </a:t>
            </a:r>
            <a:r>
              <a:rPr lang="en-IE" sz="3600" b="1" dirty="0" err="1">
                <a:solidFill>
                  <a:srgbClr val="FF0000"/>
                </a:solidFill>
              </a:rPr>
              <a:t>Jairus</a:t>
            </a:r>
            <a:endParaRPr lang="en-IE" sz="3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1" y="1859243"/>
            <a:ext cx="8339037" cy="49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E" sz="4800" b="1" i="1" dirty="0">
                <a:solidFill>
                  <a:srgbClr val="FF0000"/>
                </a:solidFill>
              </a:rPr>
              <a:t>The Birth of Jesus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4" y="1094156"/>
            <a:ext cx="6407277" cy="50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E" sz="4400" b="1" i="1" dirty="0">
                <a:solidFill>
                  <a:srgbClr val="FF0000"/>
                </a:solidFill>
              </a:rPr>
              <a:t>David and Goliath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1014039"/>
            <a:ext cx="6054240" cy="51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E" sz="3600" b="1" i="1" dirty="0">
                <a:solidFill>
                  <a:srgbClr val="FF0000"/>
                </a:solidFill>
              </a:rPr>
              <a:t>Jesus Forgives Our Sins in the </a:t>
            </a:r>
          </a:p>
          <a:p>
            <a:r>
              <a:rPr lang="en-IE" sz="3600" b="1" i="1" dirty="0">
                <a:solidFill>
                  <a:srgbClr val="FF0000"/>
                </a:solidFill>
              </a:rPr>
              <a:t>Sacrament of Reconciliation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31" y="1558343"/>
            <a:ext cx="7299458" cy="49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E" sz="3600" b="1" i="1" dirty="0">
                <a:solidFill>
                  <a:srgbClr val="FF0000"/>
                </a:solidFill>
              </a:rPr>
              <a:t>We receive the Body of Jesus in Holy Communion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33" y="1213124"/>
            <a:ext cx="7680985" cy="529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1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en-IE" sz="3200" b="1" i="1" dirty="0">
                <a:solidFill>
                  <a:srgbClr val="FF0000"/>
                </a:solidFill>
              </a:rPr>
              <a:t>Jesus died on Good Friday and </a:t>
            </a:r>
          </a:p>
          <a:p>
            <a:r>
              <a:rPr lang="en-IE" sz="3200" b="1" i="1" dirty="0">
                <a:solidFill>
                  <a:srgbClr val="FF0000"/>
                </a:solidFill>
              </a:rPr>
              <a:t>Rose from the Dead on Easter Sunday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32" y="1532586"/>
            <a:ext cx="8553198" cy="47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245</Words>
  <Application>Microsoft Office PowerPoint</Application>
  <PresentationFormat>Widescreen</PresentationFormat>
  <Paragraphs>43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Burke</dc:creator>
  <cp:lastModifiedBy>john</cp:lastModifiedBy>
  <cp:revision>3</cp:revision>
  <dcterms:created xsi:type="dcterms:W3CDTF">2021-05-17T16:52:10Z</dcterms:created>
  <dcterms:modified xsi:type="dcterms:W3CDTF">2021-05-23T18:00:32Z</dcterms:modified>
</cp:coreProperties>
</file>