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4" r:id="rId4"/>
    <p:sldId id="263" r:id="rId5"/>
    <p:sldId id="270" r:id="rId6"/>
    <p:sldId id="262" r:id="rId7"/>
    <p:sldId id="261" r:id="rId8"/>
    <p:sldId id="260" r:id="rId9"/>
    <p:sldId id="259" r:id="rId10"/>
    <p:sldId id="269" r:id="rId11"/>
    <p:sldId id="268" r:id="rId12"/>
    <p:sldId id="267" r:id="rId13"/>
    <p:sldId id="266" r:id="rId14"/>
    <p:sldId id="258" r:id="rId15"/>
    <p:sldId id="27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366EA-0980-47CC-A235-7D14A147BF72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8265-1CD5-4C7E-973F-568D73A67E0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13927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366EA-0980-47CC-A235-7D14A147BF72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8265-1CD5-4C7E-973F-568D73A67E0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69844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366EA-0980-47CC-A235-7D14A147BF72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8265-1CD5-4C7E-973F-568D73A67E0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2789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366EA-0980-47CC-A235-7D14A147BF72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8265-1CD5-4C7E-973F-568D73A67E0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2848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366EA-0980-47CC-A235-7D14A147BF72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8265-1CD5-4C7E-973F-568D73A67E0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36150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366EA-0980-47CC-A235-7D14A147BF72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8265-1CD5-4C7E-973F-568D73A67E0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28450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366EA-0980-47CC-A235-7D14A147BF72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8265-1CD5-4C7E-973F-568D73A67E0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98238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366EA-0980-47CC-A235-7D14A147BF72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8265-1CD5-4C7E-973F-568D73A67E0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13855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366EA-0980-47CC-A235-7D14A147BF72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8265-1CD5-4C7E-973F-568D73A67E0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77651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366EA-0980-47CC-A235-7D14A147BF72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8265-1CD5-4C7E-973F-568D73A67E0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5740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366EA-0980-47CC-A235-7D14A147BF72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8265-1CD5-4C7E-973F-568D73A67E0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99147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366EA-0980-47CC-A235-7D14A147BF72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08265-1CD5-4C7E-973F-568D73A67E0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3378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trial@growinlove.ie" TargetMode="External"/><Relationship Id="rId2" Type="http://schemas.openxmlformats.org/officeDocument/2006/relationships/hyperlink" Target="http://www.growinlove.ie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pp.growinlove.ie/interactives/2nd_treasuretrail/index.ph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E" dirty="0"/>
          </a:p>
          <a:p>
            <a:endParaRPr lang="en-IE" sz="4000" b="1" dirty="0"/>
          </a:p>
          <a:p>
            <a:endParaRPr lang="en-IE" sz="4000" b="1" dirty="0"/>
          </a:p>
          <a:p>
            <a:r>
              <a:rPr lang="en-IE" sz="4000" b="1" i="1" dirty="0">
                <a:solidFill>
                  <a:srgbClr val="FF0000"/>
                </a:solidFill>
              </a:rPr>
              <a:t>Grow in Love 4</a:t>
            </a:r>
          </a:p>
          <a:p>
            <a:endParaRPr lang="en-IE" sz="4000" b="1" dirty="0"/>
          </a:p>
          <a:p>
            <a:r>
              <a:rPr lang="en-IE" sz="4000" b="1" dirty="0"/>
              <a:t>Theme 9: </a:t>
            </a:r>
            <a:r>
              <a:rPr lang="en-IE" sz="4000" b="1" i="1" dirty="0">
                <a:solidFill>
                  <a:schemeClr val="accent6">
                    <a:lumMod val="75000"/>
                  </a:schemeClr>
                </a:solidFill>
              </a:rPr>
              <a:t>Creation</a:t>
            </a:r>
          </a:p>
          <a:p>
            <a:endParaRPr lang="en-IE" sz="4000" b="1" dirty="0"/>
          </a:p>
          <a:p>
            <a:r>
              <a:rPr lang="en-IE" sz="4000" b="1" dirty="0"/>
              <a:t>Lesson 1: </a:t>
            </a:r>
            <a:r>
              <a:rPr lang="en-IE" sz="4000" b="1" dirty="0">
                <a:solidFill>
                  <a:schemeClr val="accent6">
                    <a:lumMod val="75000"/>
                  </a:schemeClr>
                </a:solidFill>
              </a:rPr>
              <a:t>God Created Us</a:t>
            </a:r>
          </a:p>
        </p:txBody>
      </p:sp>
    </p:spTree>
    <p:extLst>
      <p:ext uri="{BB962C8B-B14F-4D97-AF65-F5344CB8AC3E}">
        <p14:creationId xmlns:p14="http://schemas.microsoft.com/office/powerpoint/2010/main" val="226326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6689"/>
            <a:ext cx="5897861" cy="53246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03852" y="2222696"/>
            <a:ext cx="5584874" cy="18569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>
                <a:solidFill>
                  <a:schemeClr val="tx1"/>
                </a:solidFill>
              </a:rPr>
              <a:t>What gifts has this person, do you think?</a:t>
            </a:r>
          </a:p>
          <a:p>
            <a:pPr algn="ctr"/>
            <a:endParaRPr lang="en-IE" sz="2400" b="1" dirty="0">
              <a:solidFill>
                <a:schemeClr val="tx1"/>
              </a:solidFill>
            </a:endParaRPr>
          </a:p>
          <a:p>
            <a:pPr algn="ctr"/>
            <a:r>
              <a:rPr lang="en-IE" sz="2400" b="1" dirty="0">
                <a:solidFill>
                  <a:schemeClr val="tx1"/>
                </a:solidFill>
              </a:rPr>
              <a:t>Do you like to read and write stories?</a:t>
            </a:r>
          </a:p>
        </p:txBody>
      </p:sp>
    </p:spTree>
    <p:extLst>
      <p:ext uri="{BB962C8B-B14F-4D97-AF65-F5344CB8AC3E}">
        <p14:creationId xmlns:p14="http://schemas.microsoft.com/office/powerpoint/2010/main" val="2417722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163"/>
            <a:ext cx="5497056" cy="51276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92836" y="1969477"/>
            <a:ext cx="5542671" cy="23493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2400" b="1" dirty="0">
                <a:solidFill>
                  <a:schemeClr val="tx1"/>
                </a:solidFill>
              </a:rPr>
              <a:t>What is this boy doing?</a:t>
            </a:r>
          </a:p>
          <a:p>
            <a:r>
              <a:rPr lang="en-IE" sz="2400" b="1" dirty="0">
                <a:solidFill>
                  <a:schemeClr val="tx1"/>
                </a:solidFill>
              </a:rPr>
              <a:t>Do you like to be outdoors investigating?</a:t>
            </a:r>
          </a:p>
          <a:p>
            <a:r>
              <a:rPr lang="en-IE" sz="2400" b="1" dirty="0">
                <a:solidFill>
                  <a:schemeClr val="tx1"/>
                </a:solidFill>
              </a:rPr>
              <a:t>D you like looking at the trees, birds, animals, insects?</a:t>
            </a:r>
          </a:p>
        </p:txBody>
      </p:sp>
    </p:spTree>
    <p:extLst>
      <p:ext uri="{BB962C8B-B14F-4D97-AF65-F5344CB8AC3E}">
        <p14:creationId xmlns:p14="http://schemas.microsoft.com/office/powerpoint/2010/main" val="136788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384"/>
            <a:ext cx="6698435" cy="51417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76049" y="1434904"/>
            <a:ext cx="4811151" cy="27572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2400" b="1" dirty="0">
                <a:solidFill>
                  <a:schemeClr val="tx1"/>
                </a:solidFill>
              </a:rPr>
              <a:t>What do you notice about the people in this picture?</a:t>
            </a:r>
          </a:p>
          <a:p>
            <a:r>
              <a:rPr lang="en-IE" sz="2400" b="1" dirty="0">
                <a:solidFill>
                  <a:schemeClr val="tx1"/>
                </a:solidFill>
              </a:rPr>
              <a:t>What are they doing?</a:t>
            </a:r>
          </a:p>
          <a:p>
            <a:r>
              <a:rPr lang="en-IE" sz="2400" b="1" dirty="0">
                <a:solidFill>
                  <a:schemeClr val="tx1"/>
                </a:solidFill>
              </a:rPr>
              <a:t>Are you good at drawing?</a:t>
            </a:r>
          </a:p>
        </p:txBody>
      </p:sp>
    </p:spTree>
    <p:extLst>
      <p:ext uri="{BB962C8B-B14F-4D97-AF65-F5344CB8AC3E}">
        <p14:creationId xmlns:p14="http://schemas.microsoft.com/office/powerpoint/2010/main" val="3612744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280"/>
            <a:ext cx="6139980" cy="48603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13342" y="1406769"/>
            <a:ext cx="5359790" cy="27572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2400" b="1" dirty="0">
                <a:solidFill>
                  <a:schemeClr val="tx1"/>
                </a:solidFill>
              </a:rPr>
              <a:t>What is the person in the picture doing?</a:t>
            </a:r>
          </a:p>
          <a:p>
            <a:r>
              <a:rPr lang="en-IE" sz="2400" b="1" dirty="0">
                <a:solidFill>
                  <a:schemeClr val="tx1"/>
                </a:solidFill>
              </a:rPr>
              <a:t>What is that person good at, do you think?</a:t>
            </a:r>
          </a:p>
          <a:p>
            <a:r>
              <a:rPr lang="en-IE" sz="2400" b="1" dirty="0">
                <a:solidFill>
                  <a:schemeClr val="tx1"/>
                </a:solidFill>
              </a:rPr>
              <a:t>Do you like Maths and numbers?</a:t>
            </a:r>
          </a:p>
        </p:txBody>
      </p:sp>
    </p:spTree>
    <p:extLst>
      <p:ext uri="{BB962C8B-B14F-4D97-AF65-F5344CB8AC3E}">
        <p14:creationId xmlns:p14="http://schemas.microsoft.com/office/powerpoint/2010/main" val="770132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endParaRPr lang="en-IE" sz="3200" b="1" dirty="0">
              <a:solidFill>
                <a:srgbClr val="FF0000"/>
              </a:solidFill>
            </a:endParaRPr>
          </a:p>
          <a:p>
            <a:endParaRPr lang="en-IE" sz="3200" b="1" dirty="0">
              <a:solidFill>
                <a:srgbClr val="FF0000"/>
              </a:solidFill>
            </a:endParaRPr>
          </a:p>
          <a:p>
            <a:r>
              <a:rPr lang="en-IE" sz="3200" b="1" dirty="0">
                <a:solidFill>
                  <a:srgbClr val="FF0000"/>
                </a:solidFill>
              </a:rPr>
              <a:t>Pupil’s Textbook: </a:t>
            </a:r>
            <a:r>
              <a:rPr lang="en-IE" sz="3200" b="1" dirty="0"/>
              <a:t>Page 50</a:t>
            </a:r>
          </a:p>
          <a:p>
            <a:endParaRPr lang="en-IE" sz="3200" b="1" dirty="0"/>
          </a:p>
          <a:p>
            <a:r>
              <a:rPr lang="en-IE" sz="3200" b="1" dirty="0"/>
              <a:t>Fill in the blanks and discuss.</a:t>
            </a:r>
          </a:p>
          <a:p>
            <a:endParaRPr lang="en-IE" sz="3200" b="1" dirty="0"/>
          </a:p>
          <a:p>
            <a:r>
              <a:rPr lang="en-IE" sz="3200" b="1" dirty="0"/>
              <a:t>Page 51: Fill in the boxes.</a:t>
            </a:r>
          </a:p>
        </p:txBody>
      </p:sp>
    </p:spTree>
    <p:extLst>
      <p:ext uri="{BB962C8B-B14F-4D97-AF65-F5344CB8AC3E}">
        <p14:creationId xmlns:p14="http://schemas.microsoft.com/office/powerpoint/2010/main" val="690389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l"/>
            <a:r>
              <a:rPr lang="en-IE" sz="3600" b="1" i="1" dirty="0">
                <a:solidFill>
                  <a:srgbClr val="FF0000"/>
                </a:solidFill>
              </a:rPr>
              <a:t>Let’s Live…..</a:t>
            </a:r>
          </a:p>
          <a:p>
            <a:endParaRPr lang="en-IE" dirty="0"/>
          </a:p>
          <a:p>
            <a:r>
              <a:rPr lang="en-IE" sz="3200" b="1" dirty="0">
                <a:solidFill>
                  <a:srgbClr val="FF0000"/>
                </a:solidFill>
              </a:rPr>
              <a:t>Activity: Our Gifts Paper Chain</a:t>
            </a:r>
          </a:p>
          <a:p>
            <a:r>
              <a:rPr lang="en-IE" sz="3200" b="1" dirty="0"/>
              <a:t>Write one of your gifts on a piece of paper.</a:t>
            </a:r>
          </a:p>
          <a:p>
            <a:r>
              <a:rPr lang="en-IE" sz="3200" b="1" dirty="0"/>
              <a:t>Everyone in your class or family will do the same.</a:t>
            </a:r>
          </a:p>
          <a:p>
            <a:r>
              <a:rPr lang="en-IE" sz="3200" b="1" dirty="0"/>
              <a:t>Link all the strips together to make a paper chain.</a:t>
            </a:r>
          </a:p>
          <a:p>
            <a:r>
              <a:rPr lang="en-IE" sz="3200" b="1" dirty="0"/>
              <a:t>All our gifts and talents are linked together.</a:t>
            </a:r>
          </a:p>
        </p:txBody>
      </p:sp>
    </p:spTree>
    <p:extLst>
      <p:ext uri="{BB962C8B-B14F-4D97-AF65-F5344CB8AC3E}">
        <p14:creationId xmlns:p14="http://schemas.microsoft.com/office/powerpoint/2010/main" val="1539771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IE" sz="4000" b="1" dirty="0">
                <a:solidFill>
                  <a:srgbClr val="FF0000"/>
                </a:solidFill>
              </a:rPr>
              <a:t>Prayer</a:t>
            </a:r>
          </a:p>
          <a:p>
            <a:endParaRPr lang="en-IE" dirty="0"/>
          </a:p>
          <a:p>
            <a:r>
              <a:rPr lang="en-IE" b="1" dirty="0"/>
              <a:t>The hymn </a:t>
            </a:r>
            <a:r>
              <a:rPr lang="en-IE" b="1" i="1" dirty="0"/>
              <a:t>Quiet and Still </a:t>
            </a:r>
            <a:r>
              <a:rPr lang="en-IE" b="1" dirty="0"/>
              <a:t>forms part of the prayer time, so please have it ready to play from the lesson on the Grow in Love website.</a:t>
            </a:r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2584" y="360250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4738" y="2644726"/>
            <a:ext cx="2743200" cy="60491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Click on audio button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183916" y="2233197"/>
            <a:ext cx="4717367" cy="36153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b="1" dirty="0">
                <a:solidFill>
                  <a:schemeClr val="tx1"/>
                </a:solidFill>
              </a:rPr>
              <a:t>Glory be to the Father</a:t>
            </a:r>
          </a:p>
          <a:p>
            <a:pPr algn="ctr"/>
            <a:r>
              <a:rPr lang="en-IE" sz="2800" b="1" dirty="0">
                <a:solidFill>
                  <a:schemeClr val="tx1"/>
                </a:solidFill>
              </a:rPr>
              <a:t>And to the Son</a:t>
            </a:r>
          </a:p>
          <a:p>
            <a:pPr algn="ctr"/>
            <a:r>
              <a:rPr lang="en-IE" sz="2800" b="1" dirty="0">
                <a:solidFill>
                  <a:schemeClr val="tx1"/>
                </a:solidFill>
              </a:rPr>
              <a:t> and to the Holy Spirit</a:t>
            </a:r>
          </a:p>
          <a:p>
            <a:pPr algn="ctr"/>
            <a:r>
              <a:rPr lang="en-IE" sz="2800" b="1" dirty="0">
                <a:solidFill>
                  <a:schemeClr val="tx1"/>
                </a:solidFill>
              </a:rPr>
              <a:t>As it was in the beginning.</a:t>
            </a:r>
          </a:p>
          <a:p>
            <a:pPr algn="ctr"/>
            <a:r>
              <a:rPr lang="en-IE" sz="2800" b="1" dirty="0">
                <a:solidFill>
                  <a:schemeClr val="tx1"/>
                </a:solidFill>
              </a:rPr>
              <a:t>Is now and ever shall be.</a:t>
            </a:r>
          </a:p>
          <a:p>
            <a:pPr algn="ctr"/>
            <a:r>
              <a:rPr lang="en-IE" sz="2800" b="1" dirty="0">
                <a:solidFill>
                  <a:schemeClr val="tx1"/>
                </a:solidFill>
              </a:rPr>
              <a:t>World without end.</a:t>
            </a:r>
          </a:p>
          <a:p>
            <a:pPr algn="ctr"/>
            <a:r>
              <a:rPr lang="en-IE" sz="2800" b="1" dirty="0">
                <a:solidFill>
                  <a:schemeClr val="tx1"/>
                </a:solidFill>
              </a:rPr>
              <a:t>Amen</a:t>
            </a:r>
          </a:p>
        </p:txBody>
      </p:sp>
      <p:pic>
        <p:nvPicPr>
          <p:cNvPr id="6" name="Picture 5" descr="Free Candle, Download Free Clip Art, Free Clip Art on Clipart Library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629" y="1785987"/>
            <a:ext cx="1944907" cy="3633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798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l"/>
            <a:r>
              <a:rPr lang="en-IE" sz="4800" b="1" i="1" dirty="0">
                <a:solidFill>
                  <a:srgbClr val="FF0000"/>
                </a:solidFill>
              </a:rPr>
              <a:t>Let’s Look…..</a:t>
            </a:r>
          </a:p>
          <a:p>
            <a:endParaRPr lang="en-IE" b="1" dirty="0"/>
          </a:p>
          <a:p>
            <a:r>
              <a:rPr lang="en-IE" b="1" dirty="0"/>
              <a:t>Go to the Grow in Love website and click on the interactive Treasure Trail to answer some questions about creation.</a:t>
            </a:r>
          </a:p>
          <a:p>
            <a:endParaRPr lang="en-IE" b="1" dirty="0"/>
          </a:p>
          <a:p>
            <a:r>
              <a:rPr lang="en-IE" b="1" dirty="0"/>
              <a:t>Go to </a:t>
            </a:r>
            <a:r>
              <a:rPr lang="en-IE" b="1" dirty="0">
                <a:hlinkClick r:id="rId2"/>
              </a:rPr>
              <a:t>www.growinlove.ie</a:t>
            </a:r>
            <a:br>
              <a:rPr lang="en-IE" b="1" dirty="0"/>
            </a:br>
            <a:r>
              <a:rPr lang="en-IE" b="1" dirty="0"/>
              <a:t>Username: </a:t>
            </a:r>
            <a:r>
              <a:rPr lang="en-IE" b="1" dirty="0">
                <a:hlinkClick r:id="rId3"/>
              </a:rPr>
              <a:t>trial@growinlove.ie</a:t>
            </a:r>
            <a:br>
              <a:rPr lang="en-IE" b="1" dirty="0"/>
            </a:br>
            <a:r>
              <a:rPr lang="en-IE" b="1" dirty="0"/>
              <a:t>Password: </a:t>
            </a:r>
            <a:r>
              <a:rPr lang="en-IE" b="1" dirty="0" err="1"/>
              <a:t>growinlove</a:t>
            </a:r>
            <a:endParaRPr lang="en-IE" b="1" dirty="0"/>
          </a:p>
          <a:p>
            <a:r>
              <a:rPr lang="en-IE" dirty="0">
                <a:hlinkClick r:id="rId4"/>
              </a:rPr>
              <a:t>https://app.growinlove.ie/interactives/2nd_treasuretrail/index.php#</a:t>
            </a:r>
            <a:endParaRPr lang="en-IE" dirty="0"/>
          </a:p>
          <a:p>
            <a:endParaRPr lang="en-IE" dirty="0"/>
          </a:p>
          <a:p>
            <a:r>
              <a:rPr lang="en-IE" b="1" dirty="0"/>
              <a:t>Discussion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IE" b="1" dirty="0"/>
              <a:t>What did you notice about all the things that you found along the way of the Treasure Trail?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IE" b="1" dirty="0"/>
              <a:t>What other things did God make, that you did not find on the Treasure Trail?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IE" b="1" dirty="0"/>
              <a:t>I wonder….why did God decide to create all of these things?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67218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l"/>
            <a:r>
              <a:rPr lang="en-IE" sz="3600" b="1" i="1" dirty="0">
                <a:solidFill>
                  <a:srgbClr val="FF0000"/>
                </a:solidFill>
              </a:rPr>
              <a:t>Let’s Learn……</a:t>
            </a:r>
          </a:p>
          <a:p>
            <a:endParaRPr lang="en-IE" dirty="0"/>
          </a:p>
          <a:p>
            <a:r>
              <a:rPr lang="en-IE" sz="3200" b="1" dirty="0">
                <a:solidFill>
                  <a:schemeClr val="accent6">
                    <a:lumMod val="75000"/>
                  </a:schemeClr>
                </a:solidFill>
              </a:rPr>
              <a:t>Scripture</a:t>
            </a:r>
          </a:p>
          <a:p>
            <a:r>
              <a:rPr lang="en-IE" sz="3200" b="1" i="1" dirty="0">
                <a:solidFill>
                  <a:schemeClr val="accent5">
                    <a:lumMod val="75000"/>
                  </a:schemeClr>
                </a:solidFill>
              </a:rPr>
              <a:t>God Created People</a:t>
            </a:r>
          </a:p>
          <a:p>
            <a:endParaRPr lang="en-IE" sz="32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IE" sz="32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IE" sz="32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IE" sz="32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IE" sz="32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IE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84124" y="2452732"/>
            <a:ext cx="2223752" cy="4507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Click on audio button</a:t>
            </a:r>
          </a:p>
        </p:txBody>
      </p:sp>
    </p:spTree>
    <p:extLst>
      <p:ext uri="{BB962C8B-B14F-4D97-AF65-F5344CB8AC3E}">
        <p14:creationId xmlns:p14="http://schemas.microsoft.com/office/powerpoint/2010/main" val="103225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IE" sz="3200" b="1" dirty="0">
                <a:solidFill>
                  <a:srgbClr val="FF0000"/>
                </a:solidFill>
              </a:rPr>
              <a:t>Discussion</a:t>
            </a:r>
          </a:p>
          <a:p>
            <a:pPr algn="l"/>
            <a:r>
              <a:rPr lang="en-IE" sz="2800" b="1" i="1" dirty="0"/>
              <a:t>What was the last thing that God created?</a:t>
            </a:r>
          </a:p>
          <a:p>
            <a:pPr algn="l"/>
            <a:r>
              <a:rPr lang="en-IE" sz="2800" b="1" dirty="0"/>
              <a:t>God made people good and loving: Why do you think God wanted people to be good and loving?</a:t>
            </a:r>
          </a:p>
          <a:p>
            <a:pPr algn="l"/>
            <a:endParaRPr lang="en-IE" sz="2800" b="1" dirty="0"/>
          </a:p>
          <a:p>
            <a:pPr algn="l"/>
            <a:r>
              <a:rPr lang="en-IE" sz="2800" b="1" dirty="0"/>
              <a:t>Why did God make us all different?</a:t>
            </a:r>
          </a:p>
          <a:p>
            <a:pPr algn="l"/>
            <a:r>
              <a:rPr lang="en-IE" sz="2800" b="1" dirty="0"/>
              <a:t>What would it be like if we were all the same?</a:t>
            </a:r>
          </a:p>
          <a:p>
            <a:pPr algn="l"/>
            <a:endParaRPr lang="en-IE" sz="2800" b="1" dirty="0"/>
          </a:p>
          <a:p>
            <a:pPr algn="l"/>
            <a:r>
              <a:rPr lang="en-IE" sz="2800" b="1" dirty="0"/>
              <a:t>God wanted people to look after one another.</a:t>
            </a:r>
          </a:p>
          <a:p>
            <a:pPr algn="l"/>
            <a:r>
              <a:rPr lang="en-IE" sz="2800" b="1" dirty="0"/>
              <a:t>Can you think of a time when you cared for someone else?</a:t>
            </a:r>
          </a:p>
        </p:txBody>
      </p:sp>
    </p:spTree>
    <p:extLst>
      <p:ext uri="{BB962C8B-B14F-4D97-AF65-F5344CB8AC3E}">
        <p14:creationId xmlns:p14="http://schemas.microsoft.com/office/powerpoint/2010/main" val="1549395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l"/>
            <a:endParaRPr lang="en-IE" sz="3200" b="1" dirty="0"/>
          </a:p>
          <a:p>
            <a:pPr algn="l"/>
            <a:r>
              <a:rPr lang="en-IE" sz="3200" b="1" dirty="0"/>
              <a:t>God created us all different.</a:t>
            </a:r>
          </a:p>
          <a:p>
            <a:pPr algn="l"/>
            <a:r>
              <a:rPr lang="en-IE" sz="3200" b="1" dirty="0"/>
              <a:t>No two people are exactly the same. Even identical twins have differences. </a:t>
            </a:r>
          </a:p>
          <a:p>
            <a:pPr algn="l"/>
            <a:r>
              <a:rPr lang="en-IE" sz="3200" b="1" dirty="0"/>
              <a:t>We each have a special set of gifts and talents.</a:t>
            </a:r>
          </a:p>
          <a:p>
            <a:pPr algn="l"/>
            <a:r>
              <a:rPr lang="en-IE" sz="3200" b="1" dirty="0"/>
              <a:t>God has given us our gifts and talents as he wants us to be happy and to enjoy life. </a:t>
            </a:r>
          </a:p>
          <a:p>
            <a:pPr algn="l"/>
            <a:endParaRPr lang="en-IE" sz="3200" b="1" dirty="0"/>
          </a:p>
          <a:p>
            <a:pPr algn="l"/>
            <a:r>
              <a:rPr lang="en-IE" sz="3200" b="1" dirty="0"/>
              <a:t>Think and discuss what differences you might find in people in your class and in your family.</a:t>
            </a:r>
          </a:p>
          <a:p>
            <a:pPr algn="l"/>
            <a:r>
              <a:rPr lang="en-IE" sz="3200" b="1" dirty="0"/>
              <a:t>What do you have in common with one another?</a:t>
            </a:r>
          </a:p>
          <a:p>
            <a:pPr algn="l"/>
            <a:r>
              <a:rPr lang="en-IE" sz="3200" b="1" dirty="0"/>
              <a:t>Look at the pictures on the next few slides.</a:t>
            </a:r>
          </a:p>
        </p:txBody>
      </p:sp>
    </p:spTree>
    <p:extLst>
      <p:ext uri="{BB962C8B-B14F-4D97-AF65-F5344CB8AC3E}">
        <p14:creationId xmlns:p14="http://schemas.microsoft.com/office/powerpoint/2010/main" val="1875886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0" y="1167618"/>
            <a:ext cx="5340546" cy="50573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39951" y="1969477"/>
            <a:ext cx="5303520" cy="33340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2400" b="1" dirty="0">
                <a:solidFill>
                  <a:schemeClr val="tx1"/>
                </a:solidFill>
              </a:rPr>
              <a:t>What are the people in the picture doing?</a:t>
            </a:r>
          </a:p>
          <a:p>
            <a:endParaRPr lang="en-IE" sz="2400" b="1" dirty="0">
              <a:solidFill>
                <a:schemeClr val="tx1"/>
              </a:solidFill>
            </a:endParaRPr>
          </a:p>
          <a:p>
            <a:r>
              <a:rPr lang="en-IE" sz="2400" b="1" dirty="0">
                <a:solidFill>
                  <a:schemeClr val="tx1"/>
                </a:solidFill>
              </a:rPr>
              <a:t>Can you, or anyone you know play a musical instrument?</a:t>
            </a:r>
          </a:p>
          <a:p>
            <a:endParaRPr lang="en-IE" sz="2400" b="1" dirty="0">
              <a:solidFill>
                <a:schemeClr val="tx1"/>
              </a:solidFill>
            </a:endParaRPr>
          </a:p>
          <a:p>
            <a:r>
              <a:rPr lang="en-IE" sz="2400" b="1" dirty="0">
                <a:solidFill>
                  <a:schemeClr val="tx1"/>
                </a:solidFill>
              </a:rPr>
              <a:t>What do you like to sing or play?</a:t>
            </a:r>
          </a:p>
        </p:txBody>
      </p:sp>
    </p:spTree>
    <p:extLst>
      <p:ext uri="{BB962C8B-B14F-4D97-AF65-F5344CB8AC3E}">
        <p14:creationId xmlns:p14="http://schemas.microsoft.com/office/powerpoint/2010/main" val="2452975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813957"/>
            <a:ext cx="5201630" cy="52300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22498" y="1561514"/>
            <a:ext cx="5936567" cy="27150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2400" b="1" dirty="0">
                <a:solidFill>
                  <a:schemeClr val="tx1"/>
                </a:solidFill>
              </a:rPr>
              <a:t>God gave us the gift of our bodies.</a:t>
            </a:r>
          </a:p>
          <a:p>
            <a:r>
              <a:rPr lang="en-IE" sz="2400" b="1" dirty="0">
                <a:solidFill>
                  <a:schemeClr val="tx1"/>
                </a:solidFill>
              </a:rPr>
              <a:t>Some people are good at doing great things with their bodies. </a:t>
            </a:r>
          </a:p>
          <a:p>
            <a:r>
              <a:rPr lang="en-IE" sz="2400" b="1" dirty="0">
                <a:solidFill>
                  <a:schemeClr val="tx1"/>
                </a:solidFill>
              </a:rPr>
              <a:t>What is the girl doing in the picture?</a:t>
            </a:r>
          </a:p>
          <a:p>
            <a:endParaRPr lang="en-IE" sz="2400" b="1" dirty="0">
              <a:solidFill>
                <a:schemeClr val="tx1"/>
              </a:solidFill>
            </a:endParaRPr>
          </a:p>
          <a:p>
            <a:r>
              <a:rPr lang="en-IE" sz="2400" b="1" dirty="0">
                <a:solidFill>
                  <a:schemeClr val="tx1"/>
                </a:solidFill>
              </a:rPr>
              <a:t>Do you like to run, skip, hop, jump or dance?</a:t>
            </a:r>
          </a:p>
        </p:txBody>
      </p:sp>
    </p:spTree>
    <p:extLst>
      <p:ext uri="{BB962C8B-B14F-4D97-AF65-F5344CB8AC3E}">
        <p14:creationId xmlns:p14="http://schemas.microsoft.com/office/powerpoint/2010/main" val="1000847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4" y="950487"/>
            <a:ext cx="4715784" cy="4957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13009" y="1463040"/>
            <a:ext cx="6175717" cy="30386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2400" b="1" dirty="0">
                <a:solidFill>
                  <a:schemeClr val="tx1"/>
                </a:solidFill>
              </a:rPr>
              <a:t>What are the people in this picture good at, do you think?</a:t>
            </a:r>
          </a:p>
          <a:p>
            <a:endParaRPr lang="en-IE" sz="2400" b="1" dirty="0">
              <a:solidFill>
                <a:schemeClr val="tx1"/>
              </a:solidFill>
            </a:endParaRPr>
          </a:p>
          <a:p>
            <a:r>
              <a:rPr lang="en-IE" sz="2400" b="1" dirty="0">
                <a:solidFill>
                  <a:schemeClr val="tx1"/>
                </a:solidFill>
              </a:rPr>
              <a:t>Do you like to care, share, talk to and help other people?</a:t>
            </a:r>
          </a:p>
        </p:txBody>
      </p:sp>
    </p:spTree>
    <p:extLst>
      <p:ext uri="{BB962C8B-B14F-4D97-AF65-F5344CB8AC3E}">
        <p14:creationId xmlns:p14="http://schemas.microsoft.com/office/powerpoint/2010/main" val="3525464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8" y="548640"/>
            <a:ext cx="5947203" cy="57607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11815" y="1899138"/>
            <a:ext cx="5401994" cy="26025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2400" b="1" dirty="0">
                <a:solidFill>
                  <a:schemeClr val="tx1"/>
                </a:solidFill>
              </a:rPr>
              <a:t>The person in this picture likes to be on their own sometimes. </a:t>
            </a:r>
          </a:p>
          <a:p>
            <a:endParaRPr lang="en-IE" sz="2400" b="1" dirty="0">
              <a:solidFill>
                <a:schemeClr val="tx1"/>
              </a:solidFill>
            </a:endParaRPr>
          </a:p>
          <a:p>
            <a:r>
              <a:rPr lang="en-IE" sz="2400" b="1" dirty="0">
                <a:solidFill>
                  <a:schemeClr val="tx1"/>
                </a:solidFill>
              </a:rPr>
              <a:t>Do you like to be on your own?</a:t>
            </a:r>
          </a:p>
          <a:p>
            <a:endParaRPr lang="en-IE" sz="2400" b="1" dirty="0">
              <a:solidFill>
                <a:schemeClr val="tx1"/>
              </a:solidFill>
            </a:endParaRPr>
          </a:p>
          <a:p>
            <a:r>
              <a:rPr lang="en-IE" sz="2400" b="1" dirty="0">
                <a:solidFill>
                  <a:schemeClr val="tx1"/>
                </a:solidFill>
              </a:rPr>
              <a:t>What do you like to do on your own?</a:t>
            </a:r>
          </a:p>
        </p:txBody>
      </p:sp>
    </p:spTree>
    <p:extLst>
      <p:ext uri="{BB962C8B-B14F-4D97-AF65-F5344CB8AC3E}">
        <p14:creationId xmlns:p14="http://schemas.microsoft.com/office/powerpoint/2010/main" val="1173471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668</Words>
  <Application>Microsoft Office PowerPoint</Application>
  <PresentationFormat>Widescreen</PresentationFormat>
  <Paragraphs>103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Burke</dc:creator>
  <cp:lastModifiedBy>john</cp:lastModifiedBy>
  <cp:revision>10</cp:revision>
  <dcterms:created xsi:type="dcterms:W3CDTF">2021-05-17T11:53:47Z</dcterms:created>
  <dcterms:modified xsi:type="dcterms:W3CDTF">2021-05-23T17:58:31Z</dcterms:modified>
</cp:coreProperties>
</file>