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4" r:id="rId5"/>
    <p:sldId id="263" r:id="rId6"/>
    <p:sldId id="262" r:id="rId7"/>
    <p:sldId id="261" r:id="rId8"/>
    <p:sldId id="260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5234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641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686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020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852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1234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284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471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4508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289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476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18DDA-B3CD-4865-9275-8535C3426731}" type="datetimeFigureOut">
              <a:rPr lang="en-IE" smtClean="0"/>
              <a:t>23/05/2021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512E0-D0C8-4357-A113-7E396E1B61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21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rial@growinlove.ie" TargetMode="External"/><Relationship Id="rId2" Type="http://schemas.openxmlformats.org/officeDocument/2006/relationships/hyperlink" Target="http://www.growinlove.ie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E" dirty="0"/>
          </a:p>
          <a:p>
            <a:endParaRPr lang="en-IE" dirty="0"/>
          </a:p>
          <a:p>
            <a:r>
              <a:rPr lang="en-IE" sz="3600" b="1" i="1" dirty="0">
                <a:solidFill>
                  <a:srgbClr val="FF0000"/>
                </a:solidFill>
              </a:rPr>
              <a:t>Grow in Love 4</a:t>
            </a:r>
          </a:p>
          <a:p>
            <a:endParaRPr lang="en-IE" sz="3600" b="1" dirty="0"/>
          </a:p>
          <a:p>
            <a:r>
              <a:rPr lang="en-IE" sz="3600" b="1" dirty="0">
                <a:solidFill>
                  <a:srgbClr val="7030A0"/>
                </a:solidFill>
              </a:rPr>
              <a:t>Theme 9</a:t>
            </a:r>
          </a:p>
          <a:p>
            <a:endParaRPr lang="en-IE" sz="3600" b="1" dirty="0"/>
          </a:p>
          <a:p>
            <a:r>
              <a:rPr lang="en-IE" sz="3600" b="1" dirty="0"/>
              <a:t>Lesson 2: </a:t>
            </a:r>
            <a:r>
              <a:rPr lang="en-IE" sz="3600" b="1" i="1" dirty="0">
                <a:solidFill>
                  <a:schemeClr val="accent6">
                    <a:lumMod val="50000"/>
                  </a:schemeClr>
                </a:solidFill>
              </a:rPr>
              <a:t>God Wants us to be Happy</a:t>
            </a:r>
          </a:p>
        </p:txBody>
      </p:sp>
    </p:spTree>
    <p:extLst>
      <p:ext uri="{BB962C8B-B14F-4D97-AF65-F5344CB8AC3E}">
        <p14:creationId xmlns:p14="http://schemas.microsoft.com/office/powerpoint/2010/main" val="112850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sz="4000" b="1" i="1" dirty="0">
                <a:solidFill>
                  <a:srgbClr val="FF0000"/>
                </a:solidFill>
              </a:rPr>
              <a:t>Let’s Look…..</a:t>
            </a:r>
          </a:p>
          <a:p>
            <a:endParaRPr lang="en-IE" sz="3200" b="1" dirty="0"/>
          </a:p>
          <a:p>
            <a:r>
              <a:rPr lang="en-IE" sz="3200" b="1" i="1" dirty="0">
                <a:solidFill>
                  <a:srgbClr val="7030A0"/>
                </a:solidFill>
              </a:rPr>
              <a:t>What God Wants</a:t>
            </a:r>
          </a:p>
          <a:p>
            <a:r>
              <a:rPr lang="en-IE" dirty="0"/>
              <a:t>Play the video What God Wants on the Grow in Love website.</a:t>
            </a:r>
          </a:p>
          <a:p>
            <a:r>
              <a:rPr lang="en-IE" b="1" dirty="0"/>
              <a:t>Go to </a:t>
            </a:r>
            <a:r>
              <a:rPr lang="en-IE" b="1" dirty="0">
                <a:hlinkClick r:id="rId2"/>
              </a:rPr>
              <a:t>www.growinlove.ie</a:t>
            </a:r>
            <a:br>
              <a:rPr lang="en-IE" b="1" dirty="0"/>
            </a:br>
            <a:r>
              <a:rPr lang="en-IE" b="1" dirty="0"/>
              <a:t>Username: </a:t>
            </a:r>
            <a:r>
              <a:rPr lang="en-IE" b="1" dirty="0">
                <a:hlinkClick r:id="rId3"/>
              </a:rPr>
              <a:t>trial@growinlove.ie</a:t>
            </a:r>
            <a:br>
              <a:rPr lang="en-IE" b="1" dirty="0"/>
            </a:br>
            <a:r>
              <a:rPr lang="en-IE" b="1" dirty="0"/>
              <a:t>Password: </a:t>
            </a:r>
            <a:r>
              <a:rPr lang="en-IE" b="1" dirty="0" err="1"/>
              <a:t>growinlove</a:t>
            </a:r>
            <a:endParaRPr lang="en-IE" b="1" dirty="0"/>
          </a:p>
          <a:p>
            <a:r>
              <a:rPr lang="en-IE" dirty="0"/>
              <a:t>https://app.growinlove.ie/en/user/lesson-resources/198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70836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sz="4000" b="1" dirty="0">
                <a:solidFill>
                  <a:srgbClr val="FF0000"/>
                </a:solidFill>
              </a:rPr>
              <a:t>Discussion</a:t>
            </a:r>
          </a:p>
          <a:p>
            <a:endParaRPr lang="en-IE" b="1" dirty="0"/>
          </a:p>
          <a:p>
            <a:pPr algn="l"/>
            <a:r>
              <a:rPr lang="en-IE" b="1" dirty="0"/>
              <a:t>What words would you use to describe the video?</a:t>
            </a:r>
          </a:p>
          <a:p>
            <a:pPr algn="l"/>
            <a:endParaRPr lang="en-IE" b="1" dirty="0"/>
          </a:p>
          <a:p>
            <a:pPr algn="l"/>
            <a:r>
              <a:rPr lang="en-IE" b="1" dirty="0"/>
              <a:t>Why do you think God wants the world to be like that?</a:t>
            </a:r>
          </a:p>
          <a:p>
            <a:pPr algn="l"/>
            <a:endParaRPr lang="en-IE" b="1" dirty="0"/>
          </a:p>
          <a:p>
            <a:pPr algn="l"/>
            <a:r>
              <a:rPr lang="en-IE" b="1" dirty="0"/>
              <a:t>What stops the world being as God would like?</a:t>
            </a:r>
          </a:p>
          <a:p>
            <a:pPr algn="l"/>
            <a:endParaRPr lang="en-IE" b="1" dirty="0"/>
          </a:p>
          <a:p>
            <a:pPr algn="l"/>
            <a:r>
              <a:rPr lang="en-IE" b="1" dirty="0"/>
              <a:t>If </a:t>
            </a:r>
            <a:r>
              <a:rPr lang="en-IE" b="1" dirty="0" err="1"/>
              <a:t>oyu</a:t>
            </a:r>
            <a:r>
              <a:rPr lang="en-IE" b="1" dirty="0"/>
              <a:t> were to take photographs in your community showing the world as God wants it, what would you photograph?</a:t>
            </a:r>
          </a:p>
          <a:p>
            <a:endParaRPr lang="en-IE" b="1" dirty="0"/>
          </a:p>
          <a:p>
            <a:r>
              <a:rPr lang="en-IE" b="1" dirty="0"/>
              <a:t>God’s plan is for our happiness and for us to get along with one another.</a:t>
            </a:r>
          </a:p>
        </p:txBody>
      </p:sp>
    </p:spTree>
    <p:extLst>
      <p:ext uri="{BB962C8B-B14F-4D97-AF65-F5344CB8AC3E}">
        <p14:creationId xmlns:p14="http://schemas.microsoft.com/office/powerpoint/2010/main" val="16553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sz="4400" b="1" dirty="0">
                <a:solidFill>
                  <a:srgbClr val="FF0000"/>
                </a:solidFill>
              </a:rPr>
              <a:t>Prayer</a:t>
            </a:r>
          </a:p>
          <a:p>
            <a:pPr algn="l"/>
            <a:endParaRPr lang="en-IE" sz="2800" b="1" dirty="0"/>
          </a:p>
          <a:p>
            <a:pPr algn="l"/>
            <a:r>
              <a:rPr lang="en-IE" sz="2800" b="1" dirty="0"/>
              <a:t>Loving God, help us to take care of the animals of the sea and of the land, and the birds of the air. Lord hear us.</a:t>
            </a:r>
          </a:p>
          <a:p>
            <a:pPr algn="l"/>
            <a:r>
              <a:rPr lang="en-IE" sz="2800" b="1" dirty="0">
                <a:solidFill>
                  <a:srgbClr val="FF0000"/>
                </a:solidFill>
              </a:rPr>
              <a:t>All: </a:t>
            </a:r>
            <a:r>
              <a:rPr lang="en-IE" sz="2800" b="1" dirty="0"/>
              <a:t>Lord, graciously hear us.</a:t>
            </a:r>
          </a:p>
          <a:p>
            <a:pPr algn="l"/>
            <a:endParaRPr lang="en-IE" sz="2800" b="1" dirty="0"/>
          </a:p>
          <a:p>
            <a:pPr algn="l"/>
            <a:r>
              <a:rPr lang="en-IE" sz="2800" b="1" dirty="0"/>
              <a:t>Loving God, help us to care for our bodies and to respect the bodies of others. Lord hear us.</a:t>
            </a:r>
          </a:p>
          <a:p>
            <a:pPr algn="l"/>
            <a:r>
              <a:rPr lang="en-IE" sz="2800" b="1" dirty="0">
                <a:solidFill>
                  <a:srgbClr val="FF0000"/>
                </a:solidFill>
              </a:rPr>
              <a:t>All: </a:t>
            </a:r>
            <a:r>
              <a:rPr lang="en-IE" sz="2800" b="1" dirty="0"/>
              <a:t>Lord, graciously hear us.</a:t>
            </a:r>
          </a:p>
          <a:p>
            <a:pPr algn="l"/>
            <a:endParaRPr lang="en-IE" sz="2800" b="1" dirty="0"/>
          </a:p>
          <a:p>
            <a:pPr algn="l"/>
            <a:r>
              <a:rPr lang="en-IE" sz="2800" b="1" dirty="0"/>
              <a:t>Loving God, help us to share what we have so that everyone has enough. Lord hear us.</a:t>
            </a:r>
          </a:p>
          <a:p>
            <a:pPr algn="l"/>
            <a:r>
              <a:rPr lang="en-IE" sz="2800" b="1" dirty="0">
                <a:solidFill>
                  <a:srgbClr val="FF0000"/>
                </a:solidFill>
              </a:rPr>
              <a:t>All: </a:t>
            </a:r>
            <a:r>
              <a:rPr lang="en-IE" sz="2800" b="1" dirty="0"/>
              <a:t>Lord, graciously hear us</a:t>
            </a:r>
          </a:p>
          <a:p>
            <a:endParaRPr lang="en-IE" dirty="0"/>
          </a:p>
          <a:p>
            <a:endParaRPr lang="en-IE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9262" y="277969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15200" y="0"/>
            <a:ext cx="1687132" cy="5924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Click on audio button</a:t>
            </a:r>
          </a:p>
        </p:txBody>
      </p:sp>
    </p:spTree>
    <p:extLst>
      <p:ext uri="{BB962C8B-B14F-4D97-AF65-F5344CB8AC3E}">
        <p14:creationId xmlns:p14="http://schemas.microsoft.com/office/powerpoint/2010/main" val="5544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l"/>
            <a:endParaRPr lang="en-IE" sz="2800" b="1" dirty="0"/>
          </a:p>
          <a:p>
            <a:pPr algn="l"/>
            <a:endParaRPr lang="en-IE" sz="2800" b="1" dirty="0"/>
          </a:p>
          <a:p>
            <a:pPr algn="l"/>
            <a:endParaRPr lang="en-IE" sz="2800" b="1" dirty="0"/>
          </a:p>
          <a:p>
            <a:pPr algn="l"/>
            <a:r>
              <a:rPr lang="en-IE" sz="2800" b="1" dirty="0"/>
              <a:t>Loving God, help us to care for those who are sick or sad. Lord hear us.</a:t>
            </a:r>
          </a:p>
          <a:p>
            <a:pPr algn="l"/>
            <a:r>
              <a:rPr lang="en-IE" sz="2800" b="1" dirty="0"/>
              <a:t>All: Lord, graciously hear us.</a:t>
            </a:r>
          </a:p>
          <a:p>
            <a:pPr algn="l"/>
            <a:endParaRPr lang="en-IE" sz="2800" b="1" dirty="0"/>
          </a:p>
          <a:p>
            <a:pPr algn="l"/>
            <a:r>
              <a:rPr lang="en-IE" sz="2800" b="1" dirty="0"/>
              <a:t>Loving God, help us to talk to you, and to listen to you. Lord hear us.</a:t>
            </a:r>
          </a:p>
          <a:p>
            <a:pPr algn="l"/>
            <a:r>
              <a:rPr lang="en-IE" sz="2800" b="1" dirty="0"/>
              <a:t>All: Lord graciously hear us.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942" y="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19312" y="26963"/>
            <a:ext cx="3868614" cy="5826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Click on audio button for next two prayers below.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3010" y="428830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084" y="4135902"/>
            <a:ext cx="3601328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Click on audio button for conclusion to prayer.</a:t>
            </a:r>
          </a:p>
        </p:txBody>
      </p:sp>
    </p:spTree>
    <p:extLst>
      <p:ext uri="{BB962C8B-B14F-4D97-AF65-F5344CB8AC3E}">
        <p14:creationId xmlns:p14="http://schemas.microsoft.com/office/powerpoint/2010/main" val="2114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l"/>
            <a:r>
              <a:rPr lang="en-IE" sz="4000" b="1" i="1" dirty="0">
                <a:solidFill>
                  <a:srgbClr val="FF0000"/>
                </a:solidFill>
              </a:rPr>
              <a:t>Let’s Learn…..</a:t>
            </a:r>
          </a:p>
          <a:p>
            <a:pPr algn="l"/>
            <a:endParaRPr lang="en-IE" sz="4000" b="1" i="1" dirty="0">
              <a:solidFill>
                <a:srgbClr val="FF0000"/>
              </a:solidFill>
            </a:endParaRPr>
          </a:p>
          <a:p>
            <a:r>
              <a:rPr lang="en-IE" sz="4000" b="1" i="1" dirty="0">
                <a:solidFill>
                  <a:srgbClr val="FF0000"/>
                </a:solidFill>
              </a:rPr>
              <a:t>Adam and Eve</a:t>
            </a:r>
          </a:p>
          <a:p>
            <a:endParaRPr lang="en-IE" dirty="0"/>
          </a:p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56" y="2000249"/>
            <a:ext cx="3725301" cy="37253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2542" y="348996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80627" y="2518117"/>
            <a:ext cx="2785403" cy="6189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Click on audio button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642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sz="5400" b="1" dirty="0">
                <a:solidFill>
                  <a:srgbClr val="FF0000"/>
                </a:solidFill>
              </a:rPr>
              <a:t>Discussion</a:t>
            </a:r>
          </a:p>
          <a:p>
            <a:endParaRPr lang="en-IE" dirty="0"/>
          </a:p>
          <a:p>
            <a:pPr algn="l"/>
            <a:r>
              <a:rPr lang="en-IE" sz="3200" b="1" dirty="0"/>
              <a:t>What words would you use to describe the snake?</a:t>
            </a:r>
          </a:p>
          <a:p>
            <a:pPr algn="l"/>
            <a:endParaRPr lang="en-IE" sz="3200" b="1" dirty="0"/>
          </a:p>
          <a:p>
            <a:pPr algn="l"/>
            <a:r>
              <a:rPr lang="en-IE" sz="3200" b="1" dirty="0"/>
              <a:t>Were Adam and Eve happier after they ate the fruit from the tree?</a:t>
            </a:r>
          </a:p>
          <a:p>
            <a:pPr algn="l"/>
            <a:endParaRPr lang="en-IE" sz="3200" b="1" dirty="0"/>
          </a:p>
          <a:p>
            <a:pPr algn="l"/>
            <a:r>
              <a:rPr lang="en-IE" sz="3200" b="1" dirty="0"/>
              <a:t>Do you remember a time when you did something wrong and realised it afterwards? </a:t>
            </a:r>
          </a:p>
          <a:p>
            <a:pPr algn="l"/>
            <a:r>
              <a:rPr lang="en-IE" sz="3200" b="1" dirty="0"/>
              <a:t>What did it feel like?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7818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IE" sz="4400" b="1" i="1" dirty="0">
                <a:solidFill>
                  <a:srgbClr val="FF0000"/>
                </a:solidFill>
              </a:rPr>
              <a:t>Let’s Live…..</a:t>
            </a:r>
          </a:p>
          <a:p>
            <a:endParaRPr lang="en-IE" dirty="0"/>
          </a:p>
          <a:p>
            <a:pPr algn="l"/>
            <a:r>
              <a:rPr lang="en-IE" sz="3200" b="1" dirty="0"/>
              <a:t>God’s plan is for all people to live happily together in the world.</a:t>
            </a:r>
          </a:p>
          <a:p>
            <a:pPr algn="l"/>
            <a:r>
              <a:rPr lang="en-IE" sz="3200" b="1" dirty="0"/>
              <a:t>Adam and Eve were created to be kind, generous and loving as God is. </a:t>
            </a:r>
          </a:p>
          <a:p>
            <a:pPr algn="l"/>
            <a:r>
              <a:rPr lang="en-IE" sz="3200" b="1" dirty="0"/>
              <a:t>They did not treat the garden well or one another!</a:t>
            </a:r>
          </a:p>
          <a:p>
            <a:pPr algn="l"/>
            <a:r>
              <a:rPr lang="en-IE" sz="3200" b="1" dirty="0"/>
              <a:t>We are created to be kind, generous and loving, like God is.</a:t>
            </a:r>
          </a:p>
          <a:p>
            <a:pPr algn="l"/>
            <a:endParaRPr lang="en-IE" sz="3200" b="1" dirty="0"/>
          </a:p>
          <a:p>
            <a:pPr algn="l"/>
            <a:r>
              <a:rPr lang="en-IE" sz="3200" b="1" dirty="0"/>
              <a:t>School: Read page 52 in pupil’s textbook.</a:t>
            </a:r>
          </a:p>
          <a:p>
            <a:pPr algn="l"/>
            <a:endParaRPr lang="en-IE" sz="3200" b="1" dirty="0"/>
          </a:p>
          <a:p>
            <a:pPr algn="l"/>
            <a:r>
              <a:rPr lang="en-IE" sz="3200" b="1" dirty="0"/>
              <a:t>Home Read the poem on page 53</a:t>
            </a:r>
          </a:p>
        </p:txBody>
      </p:sp>
    </p:spTree>
    <p:extLst>
      <p:ext uri="{BB962C8B-B14F-4D97-AF65-F5344CB8AC3E}">
        <p14:creationId xmlns:p14="http://schemas.microsoft.com/office/powerpoint/2010/main" val="252377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4800" b="1" dirty="0">
                <a:solidFill>
                  <a:srgbClr val="FF0000"/>
                </a:solidFill>
              </a:rPr>
              <a:t>Prayer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4757" y="1984717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3212" y="1814732"/>
            <a:ext cx="2883877" cy="7795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solidFill>
                  <a:schemeClr val="tx1"/>
                </a:solidFill>
              </a:rPr>
              <a:t>Click on audio button</a:t>
            </a:r>
          </a:p>
        </p:txBody>
      </p:sp>
      <p:pic>
        <p:nvPicPr>
          <p:cNvPr id="6" name="Picture 5" descr="Free Candle, Download Free Clip Art, Free Clip Art on Clipart Library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193" y="534572"/>
            <a:ext cx="3896751" cy="5880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1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450</Words>
  <Application>Microsoft Office PowerPoint</Application>
  <PresentationFormat>Widescreen</PresentationFormat>
  <Paragraphs>69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Burke</dc:creator>
  <cp:lastModifiedBy>john</cp:lastModifiedBy>
  <cp:revision>6</cp:revision>
  <dcterms:created xsi:type="dcterms:W3CDTF">2021-05-17T15:56:37Z</dcterms:created>
  <dcterms:modified xsi:type="dcterms:W3CDTF">2021-05-23T17:59:37Z</dcterms:modified>
</cp:coreProperties>
</file>